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81" r:id="rId4"/>
    <p:sldId id="282" r:id="rId5"/>
    <p:sldId id="279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1" r:id="rId14"/>
    <p:sldId id="292" r:id="rId15"/>
    <p:sldId id="290" r:id="rId16"/>
    <p:sldId id="297" r:id="rId17"/>
    <p:sldId id="293" r:id="rId18"/>
    <p:sldId id="294" r:id="rId19"/>
    <p:sldId id="296" r:id="rId20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 autoAdjust="0"/>
    <p:restoredTop sz="95477" autoAdjust="0"/>
  </p:normalViewPr>
  <p:slideViewPr>
    <p:cSldViewPr>
      <p:cViewPr varScale="1">
        <p:scale>
          <a:sx n="98" d="100"/>
          <a:sy n="98" d="100"/>
        </p:scale>
        <p:origin x="1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0A7EA1-63B9-3D42-9F55-957FC2CD4180}" type="doc">
      <dgm:prSet loTypeId="urn:microsoft.com/office/officeart/2005/8/layout/orgChar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A8835211-1764-3E4C-A359-1DFB951A2616}">
      <dgm:prSet phldrT="[Texte]" custT="1"/>
      <dgm:spPr/>
      <dgm:t>
        <a:bodyPr/>
        <a:lstStyle/>
        <a:p>
          <a:r>
            <a:rPr lang="fr-FR" sz="1600" dirty="0"/>
            <a:t>204000 Arbres recensés</a:t>
          </a:r>
        </a:p>
      </dgm:t>
    </dgm:pt>
    <dgm:pt modelId="{1ED3E0E1-6312-944D-A469-FD94B4510FC8}" type="parTrans" cxnId="{56257CB1-8738-A54D-83BD-5AF967895D4C}">
      <dgm:prSet/>
      <dgm:spPr/>
      <dgm:t>
        <a:bodyPr/>
        <a:lstStyle/>
        <a:p>
          <a:endParaRPr lang="fr-FR" sz="1400"/>
        </a:p>
      </dgm:t>
    </dgm:pt>
    <dgm:pt modelId="{708BC0E8-65F0-3240-BA8D-792F9984CE10}" type="sibTrans" cxnId="{56257CB1-8738-A54D-83BD-5AF967895D4C}">
      <dgm:prSet/>
      <dgm:spPr/>
      <dgm:t>
        <a:bodyPr/>
        <a:lstStyle/>
        <a:p>
          <a:endParaRPr lang="fr-FR" sz="1400"/>
        </a:p>
      </dgm:t>
    </dgm:pt>
    <dgm:pt modelId="{01BFC723-6F67-374E-A630-76EBD7AD638F}">
      <dgm:prSet phldrT="[Texte]" custT="1"/>
      <dgm:spPr/>
      <dgm:t>
        <a:bodyPr/>
        <a:lstStyle/>
        <a:p>
          <a:r>
            <a:rPr lang="fr-FR" sz="1600" dirty="0"/>
            <a:t>17 Paramètres </a:t>
          </a:r>
        </a:p>
      </dgm:t>
    </dgm:pt>
    <dgm:pt modelId="{734C2806-2D6B-DE44-BEFC-8EA952F989CF}" type="parTrans" cxnId="{C2338B31-453F-7740-B9C8-29F8A86220BD}">
      <dgm:prSet/>
      <dgm:spPr/>
      <dgm:t>
        <a:bodyPr/>
        <a:lstStyle/>
        <a:p>
          <a:endParaRPr lang="fr-FR" sz="1400"/>
        </a:p>
      </dgm:t>
    </dgm:pt>
    <dgm:pt modelId="{5CDD677C-4B4A-3B4F-901D-C1AD9CA969AB}" type="sibTrans" cxnId="{C2338B31-453F-7740-B9C8-29F8A86220BD}">
      <dgm:prSet/>
      <dgm:spPr/>
      <dgm:t>
        <a:bodyPr/>
        <a:lstStyle/>
        <a:p>
          <a:endParaRPr lang="fr-FR" sz="1400"/>
        </a:p>
      </dgm:t>
    </dgm:pt>
    <dgm:pt modelId="{714C2843-7FD2-6E4C-898E-5D69091F64A1}">
      <dgm:prSet custT="1"/>
      <dgm:spPr/>
      <dgm:t>
        <a:bodyPr/>
        <a:lstStyle/>
        <a:p>
          <a:r>
            <a:rPr lang="fr-FR" sz="1600" dirty="0"/>
            <a:t>1 ligne = 1 Arbre</a:t>
          </a:r>
        </a:p>
      </dgm:t>
    </dgm:pt>
    <dgm:pt modelId="{64461A0F-537F-3A41-A6A2-9C2378A16AB1}" type="parTrans" cxnId="{9FE82572-5682-F543-A0E3-294C8084A59F}">
      <dgm:prSet/>
      <dgm:spPr/>
      <dgm:t>
        <a:bodyPr/>
        <a:lstStyle/>
        <a:p>
          <a:endParaRPr lang="fr-FR" sz="1400"/>
        </a:p>
      </dgm:t>
    </dgm:pt>
    <dgm:pt modelId="{F48E3032-5F2A-B540-A563-5781707D7F84}" type="sibTrans" cxnId="{9FE82572-5682-F543-A0E3-294C8084A59F}">
      <dgm:prSet/>
      <dgm:spPr/>
      <dgm:t>
        <a:bodyPr/>
        <a:lstStyle/>
        <a:p>
          <a:endParaRPr lang="fr-FR" sz="1400"/>
        </a:p>
      </dgm:t>
    </dgm:pt>
    <dgm:pt modelId="{5AB97216-430F-7D4C-8DB5-9457281C5A4E}">
      <dgm:prSet custT="1"/>
      <dgm:spPr/>
      <dgm:t>
        <a:bodyPr/>
        <a:lstStyle/>
        <a:p>
          <a:r>
            <a:rPr lang="fr-FR" sz="1600" dirty="0"/>
            <a:t>3 Millions De Données</a:t>
          </a:r>
        </a:p>
      </dgm:t>
    </dgm:pt>
    <dgm:pt modelId="{44B210A4-65DE-9B45-BFCE-9F2E549F6257}" type="parTrans" cxnId="{8A2C0D83-B852-754B-852D-A60B95E892D7}">
      <dgm:prSet/>
      <dgm:spPr/>
      <dgm:t>
        <a:bodyPr/>
        <a:lstStyle/>
        <a:p>
          <a:endParaRPr lang="fr-FR" sz="1400"/>
        </a:p>
      </dgm:t>
    </dgm:pt>
    <dgm:pt modelId="{8993E07C-DE06-C34F-B48F-D3A58FAFD3FD}" type="sibTrans" cxnId="{8A2C0D83-B852-754B-852D-A60B95E892D7}">
      <dgm:prSet/>
      <dgm:spPr/>
      <dgm:t>
        <a:bodyPr/>
        <a:lstStyle/>
        <a:p>
          <a:endParaRPr lang="fr-FR" sz="1400"/>
        </a:p>
      </dgm:t>
    </dgm:pt>
    <dgm:pt modelId="{9B458018-15B0-AD40-93DF-B314265216C7}">
      <dgm:prSet custT="1"/>
      <dgm:spPr/>
      <dgm:t>
        <a:bodyPr/>
        <a:lstStyle/>
        <a:p>
          <a:r>
            <a:rPr lang="fr-FR" sz="1600" dirty="0"/>
            <a:t>3 Numériques</a:t>
          </a:r>
        </a:p>
      </dgm:t>
    </dgm:pt>
    <dgm:pt modelId="{4EFA716F-B2B8-984C-8A16-CC380D01C984}" type="parTrans" cxnId="{6BD5627F-9EE0-E64F-8601-4CE8EAC7966F}">
      <dgm:prSet/>
      <dgm:spPr/>
      <dgm:t>
        <a:bodyPr/>
        <a:lstStyle/>
        <a:p>
          <a:endParaRPr lang="fr-FR" sz="1400"/>
        </a:p>
      </dgm:t>
    </dgm:pt>
    <dgm:pt modelId="{C2B642C1-B834-3745-A07C-C09D6EED2F2D}" type="sibTrans" cxnId="{6BD5627F-9EE0-E64F-8601-4CE8EAC7966F}">
      <dgm:prSet/>
      <dgm:spPr/>
      <dgm:t>
        <a:bodyPr/>
        <a:lstStyle/>
        <a:p>
          <a:endParaRPr lang="fr-FR" sz="1400"/>
        </a:p>
      </dgm:t>
    </dgm:pt>
    <dgm:pt modelId="{B7258BBE-E407-3D4A-AFF1-6BDB62084F5D}">
      <dgm:prSet custT="1"/>
      <dgm:spPr/>
      <dgm:t>
        <a:bodyPr/>
        <a:lstStyle/>
        <a:p>
          <a:r>
            <a:rPr lang="fr-FR" sz="1600" dirty="0"/>
            <a:t>14 Catégoriques</a:t>
          </a:r>
        </a:p>
      </dgm:t>
    </dgm:pt>
    <dgm:pt modelId="{F6850C59-8DC2-BB48-ACB0-1B40C6ADDB55}" type="parTrans" cxnId="{1EB6BB05-A93E-194C-97D8-0EC3DF920449}">
      <dgm:prSet/>
      <dgm:spPr/>
      <dgm:t>
        <a:bodyPr/>
        <a:lstStyle/>
        <a:p>
          <a:endParaRPr lang="fr-FR" sz="1400"/>
        </a:p>
      </dgm:t>
    </dgm:pt>
    <dgm:pt modelId="{B723CDC3-7B1E-954B-8E47-86B3664FF3B7}" type="sibTrans" cxnId="{1EB6BB05-A93E-194C-97D8-0EC3DF920449}">
      <dgm:prSet/>
      <dgm:spPr/>
      <dgm:t>
        <a:bodyPr/>
        <a:lstStyle/>
        <a:p>
          <a:endParaRPr lang="fr-FR" sz="1400"/>
        </a:p>
      </dgm:t>
    </dgm:pt>
    <dgm:pt modelId="{DE79D706-E99E-B846-8A94-26158FE60B8B}">
      <dgm:prSet custT="1"/>
      <dgm:spPr/>
      <dgm:t>
        <a:bodyPr/>
        <a:lstStyle/>
        <a:p>
          <a:r>
            <a:rPr lang="fr-FR" sz="1800" dirty="0"/>
            <a:t>2</a:t>
          </a:r>
        </a:p>
      </dgm:t>
    </dgm:pt>
    <dgm:pt modelId="{9F26A900-C60D-8D4D-9754-676E39C360F8}" type="parTrans" cxnId="{BF146154-6E80-1947-9924-400C610702F2}">
      <dgm:prSet/>
      <dgm:spPr/>
      <dgm:t>
        <a:bodyPr/>
        <a:lstStyle/>
        <a:p>
          <a:endParaRPr lang="fr-FR"/>
        </a:p>
      </dgm:t>
    </dgm:pt>
    <dgm:pt modelId="{3E4F26E9-AC67-4F4B-9695-DD278ADA86A9}" type="sibTrans" cxnId="{BF146154-6E80-1947-9924-400C610702F2}">
      <dgm:prSet/>
      <dgm:spPr/>
      <dgm:t>
        <a:bodyPr/>
        <a:lstStyle/>
        <a:p>
          <a:endParaRPr lang="fr-FR"/>
        </a:p>
      </dgm:t>
    </dgm:pt>
    <dgm:pt modelId="{B4AF7C7B-58CA-1649-AD7B-AFCF722287DF}">
      <dgm:prSet custT="1"/>
      <dgm:spPr/>
      <dgm:t>
        <a:bodyPr/>
        <a:lstStyle/>
        <a:p>
          <a:r>
            <a:rPr lang="fr-FR" sz="1800" dirty="0"/>
            <a:t>8</a:t>
          </a:r>
        </a:p>
      </dgm:t>
    </dgm:pt>
    <dgm:pt modelId="{12DD7C87-E77F-B641-8142-DB76DAD30857}" type="parTrans" cxnId="{DCFB05AF-0C01-2344-90DA-3BD8627692B8}">
      <dgm:prSet/>
      <dgm:spPr/>
      <dgm:t>
        <a:bodyPr/>
        <a:lstStyle/>
        <a:p>
          <a:endParaRPr lang="fr-FR"/>
        </a:p>
      </dgm:t>
    </dgm:pt>
    <dgm:pt modelId="{1E7FC2A6-D093-A448-B0FE-F0A86C844332}" type="sibTrans" cxnId="{DCFB05AF-0C01-2344-90DA-3BD8627692B8}">
      <dgm:prSet/>
      <dgm:spPr/>
      <dgm:t>
        <a:bodyPr/>
        <a:lstStyle/>
        <a:p>
          <a:endParaRPr lang="fr-FR"/>
        </a:p>
      </dgm:t>
    </dgm:pt>
    <dgm:pt modelId="{9DB6D554-6897-794B-BD33-2DFE561535B4}">
      <dgm:prSet/>
      <dgm:spPr/>
      <dgm:t>
        <a:bodyPr/>
        <a:lstStyle/>
        <a:p>
          <a:endParaRPr lang="fr-FR"/>
        </a:p>
      </dgm:t>
    </dgm:pt>
    <dgm:pt modelId="{010CF9BA-C894-0547-97B1-C7F32DF18CCB}" type="parTrans" cxnId="{57EE3FE2-96A1-8144-9799-4FD74844DCF0}">
      <dgm:prSet/>
      <dgm:spPr/>
      <dgm:t>
        <a:bodyPr/>
        <a:lstStyle/>
        <a:p>
          <a:endParaRPr lang="fr-FR"/>
        </a:p>
      </dgm:t>
    </dgm:pt>
    <dgm:pt modelId="{3D60B939-5ECF-B540-90A2-67A69967CA5A}" type="sibTrans" cxnId="{57EE3FE2-96A1-8144-9799-4FD74844DCF0}">
      <dgm:prSet/>
      <dgm:spPr/>
      <dgm:t>
        <a:bodyPr/>
        <a:lstStyle/>
        <a:p>
          <a:endParaRPr lang="fr-FR"/>
        </a:p>
      </dgm:t>
    </dgm:pt>
    <dgm:pt modelId="{5527E207-A545-594C-BF8E-78588F6E9A1C}">
      <dgm:prSet/>
      <dgm:spPr/>
      <dgm:t>
        <a:bodyPr/>
        <a:lstStyle/>
        <a:p>
          <a:endParaRPr lang="fr-FR" dirty="0"/>
        </a:p>
      </dgm:t>
    </dgm:pt>
    <dgm:pt modelId="{F0A9F1D1-2EDE-4747-80B1-4FCCF6952244}" type="parTrans" cxnId="{C7E9CFF0-3EDD-BD44-9EED-C12620154C0A}">
      <dgm:prSet/>
      <dgm:spPr/>
      <dgm:t>
        <a:bodyPr/>
        <a:lstStyle/>
        <a:p>
          <a:endParaRPr lang="fr-FR"/>
        </a:p>
      </dgm:t>
    </dgm:pt>
    <dgm:pt modelId="{09738045-74AF-5146-8225-E5679CB563CC}" type="sibTrans" cxnId="{C7E9CFF0-3EDD-BD44-9EED-C12620154C0A}">
      <dgm:prSet/>
      <dgm:spPr/>
      <dgm:t>
        <a:bodyPr/>
        <a:lstStyle/>
        <a:p>
          <a:endParaRPr lang="fr-FR"/>
        </a:p>
      </dgm:t>
    </dgm:pt>
    <dgm:pt modelId="{0E660054-654C-A149-BFE3-EF6573DC1DC2}">
      <dgm:prSet/>
      <dgm:spPr/>
      <dgm:t>
        <a:bodyPr/>
        <a:lstStyle/>
        <a:p>
          <a:endParaRPr lang="fr-FR" dirty="0"/>
        </a:p>
      </dgm:t>
    </dgm:pt>
    <dgm:pt modelId="{71C91D3C-D5C6-7343-B03F-5860D99181C2}" type="parTrans" cxnId="{23B0C564-F7BD-354C-83C5-1B1AD5E5553F}">
      <dgm:prSet/>
      <dgm:spPr/>
      <dgm:t>
        <a:bodyPr/>
        <a:lstStyle/>
        <a:p>
          <a:endParaRPr lang="fr-FR"/>
        </a:p>
      </dgm:t>
    </dgm:pt>
    <dgm:pt modelId="{C4E55FDA-1E01-084A-8B59-A014914CA27C}" type="sibTrans" cxnId="{23B0C564-F7BD-354C-83C5-1B1AD5E5553F}">
      <dgm:prSet/>
      <dgm:spPr/>
      <dgm:t>
        <a:bodyPr/>
        <a:lstStyle/>
        <a:p>
          <a:endParaRPr lang="fr-FR"/>
        </a:p>
      </dgm:t>
    </dgm:pt>
    <dgm:pt modelId="{48733A4F-6C09-674E-ADAE-28CC0181F76D}">
      <dgm:prSet custT="1"/>
      <dgm:spPr/>
      <dgm:t>
        <a:bodyPr/>
        <a:lstStyle/>
        <a:p>
          <a:r>
            <a:rPr lang="fr-FR" sz="1800" dirty="0"/>
            <a:t>142000</a:t>
          </a:r>
          <a:endParaRPr lang="fr-FR" sz="1600" dirty="0"/>
        </a:p>
      </dgm:t>
    </dgm:pt>
    <dgm:pt modelId="{A42BE0D0-2DBC-F842-83A0-E7176013BA52}" type="parTrans" cxnId="{994C96F8-5DB5-A84C-AAEC-10B02C35743E}">
      <dgm:prSet/>
      <dgm:spPr/>
      <dgm:t>
        <a:bodyPr/>
        <a:lstStyle/>
        <a:p>
          <a:endParaRPr lang="fr-FR"/>
        </a:p>
      </dgm:t>
    </dgm:pt>
    <dgm:pt modelId="{7AA90A16-24D5-0B42-A063-E7C4B826EFFF}" type="sibTrans" cxnId="{994C96F8-5DB5-A84C-AAEC-10B02C35743E}">
      <dgm:prSet/>
      <dgm:spPr/>
      <dgm:t>
        <a:bodyPr/>
        <a:lstStyle/>
        <a:p>
          <a:endParaRPr lang="fr-FR"/>
        </a:p>
      </dgm:t>
    </dgm:pt>
    <dgm:pt modelId="{30EE1D5C-7C78-E04B-96A2-7A3B64163AE0}" type="pres">
      <dgm:prSet presAssocID="{AB0A7EA1-63B9-3D42-9F55-957FC2CD41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5A8899-6F5D-674E-ADBA-627C54C71A9B}" type="pres">
      <dgm:prSet presAssocID="{5AB97216-430F-7D4C-8DB5-9457281C5A4E}" presName="hierRoot1" presStyleCnt="0">
        <dgm:presLayoutVars>
          <dgm:hierBranch val="init"/>
        </dgm:presLayoutVars>
      </dgm:prSet>
      <dgm:spPr/>
    </dgm:pt>
    <dgm:pt modelId="{60DE6167-9BF4-D24D-B0EE-7D086D0D668F}" type="pres">
      <dgm:prSet presAssocID="{5AB97216-430F-7D4C-8DB5-9457281C5A4E}" presName="rootComposite1" presStyleCnt="0"/>
      <dgm:spPr/>
    </dgm:pt>
    <dgm:pt modelId="{8ACDF78D-CE6A-E244-8C57-95634C4EB9F4}" type="pres">
      <dgm:prSet presAssocID="{5AB97216-430F-7D4C-8DB5-9457281C5A4E}" presName="rootText1" presStyleLbl="node0" presStyleIdx="0" presStyleCnt="1">
        <dgm:presLayoutVars>
          <dgm:chPref val="3"/>
        </dgm:presLayoutVars>
      </dgm:prSet>
      <dgm:spPr/>
    </dgm:pt>
    <dgm:pt modelId="{8381AC9A-F546-6149-9C95-085153D0B53C}" type="pres">
      <dgm:prSet presAssocID="{5AB97216-430F-7D4C-8DB5-9457281C5A4E}" presName="rootConnector1" presStyleLbl="node1" presStyleIdx="0" presStyleCnt="0"/>
      <dgm:spPr/>
    </dgm:pt>
    <dgm:pt modelId="{C217D93A-D9ED-124E-B684-52478F369CD2}" type="pres">
      <dgm:prSet presAssocID="{5AB97216-430F-7D4C-8DB5-9457281C5A4E}" presName="hierChild2" presStyleCnt="0"/>
      <dgm:spPr/>
    </dgm:pt>
    <dgm:pt modelId="{183AB500-96D3-0544-BD14-F146C9ED81F1}" type="pres">
      <dgm:prSet presAssocID="{1ED3E0E1-6312-944D-A469-FD94B4510FC8}" presName="Name37" presStyleLbl="parChTrans1D2" presStyleIdx="0" presStyleCnt="2"/>
      <dgm:spPr/>
    </dgm:pt>
    <dgm:pt modelId="{07713941-61D3-A945-996F-CF92FA50BEAC}" type="pres">
      <dgm:prSet presAssocID="{A8835211-1764-3E4C-A359-1DFB951A2616}" presName="hierRoot2" presStyleCnt="0">
        <dgm:presLayoutVars>
          <dgm:hierBranch val="init"/>
        </dgm:presLayoutVars>
      </dgm:prSet>
      <dgm:spPr/>
    </dgm:pt>
    <dgm:pt modelId="{286AB417-441E-6242-B60F-F7AD8DD77698}" type="pres">
      <dgm:prSet presAssocID="{A8835211-1764-3E4C-A359-1DFB951A2616}" presName="rootComposite" presStyleCnt="0"/>
      <dgm:spPr/>
    </dgm:pt>
    <dgm:pt modelId="{706F1732-8EB4-CB4B-865C-CD666E6BDB81}" type="pres">
      <dgm:prSet presAssocID="{A8835211-1764-3E4C-A359-1DFB951A2616}" presName="rootText" presStyleLbl="node2" presStyleIdx="0" presStyleCnt="2">
        <dgm:presLayoutVars>
          <dgm:chPref val="3"/>
        </dgm:presLayoutVars>
      </dgm:prSet>
      <dgm:spPr/>
    </dgm:pt>
    <dgm:pt modelId="{824B3BC2-4965-0747-A50C-B49287E6D0F3}" type="pres">
      <dgm:prSet presAssocID="{A8835211-1764-3E4C-A359-1DFB951A2616}" presName="rootConnector" presStyleLbl="node2" presStyleIdx="0" presStyleCnt="2"/>
      <dgm:spPr/>
    </dgm:pt>
    <dgm:pt modelId="{EB68369A-F44E-2649-94E7-C484C44458FF}" type="pres">
      <dgm:prSet presAssocID="{A8835211-1764-3E4C-A359-1DFB951A2616}" presName="hierChild4" presStyleCnt="0"/>
      <dgm:spPr/>
    </dgm:pt>
    <dgm:pt modelId="{5E26F357-2054-8A42-AB97-D5B918D4BE75}" type="pres">
      <dgm:prSet presAssocID="{64461A0F-537F-3A41-A6A2-9C2378A16AB1}" presName="Name37" presStyleLbl="parChTrans1D3" presStyleIdx="0" presStyleCnt="3"/>
      <dgm:spPr/>
    </dgm:pt>
    <dgm:pt modelId="{ADDF5FB8-55B0-9647-B9F0-71D6224E2665}" type="pres">
      <dgm:prSet presAssocID="{714C2843-7FD2-6E4C-898E-5D69091F64A1}" presName="hierRoot2" presStyleCnt="0">
        <dgm:presLayoutVars>
          <dgm:hierBranch val="init"/>
        </dgm:presLayoutVars>
      </dgm:prSet>
      <dgm:spPr/>
    </dgm:pt>
    <dgm:pt modelId="{4AAF47B9-6DDD-2545-BC3C-A57BCD625D0B}" type="pres">
      <dgm:prSet presAssocID="{714C2843-7FD2-6E4C-898E-5D69091F64A1}" presName="rootComposite" presStyleCnt="0"/>
      <dgm:spPr/>
    </dgm:pt>
    <dgm:pt modelId="{A9248ED9-E1E7-7F4A-813B-6EF4F060C10A}" type="pres">
      <dgm:prSet presAssocID="{714C2843-7FD2-6E4C-898E-5D69091F64A1}" presName="rootText" presStyleLbl="node3" presStyleIdx="0" presStyleCnt="3">
        <dgm:presLayoutVars>
          <dgm:chPref val="3"/>
        </dgm:presLayoutVars>
      </dgm:prSet>
      <dgm:spPr/>
    </dgm:pt>
    <dgm:pt modelId="{82397AC5-7BCD-C24B-903C-4F481A119615}" type="pres">
      <dgm:prSet presAssocID="{714C2843-7FD2-6E4C-898E-5D69091F64A1}" presName="rootConnector" presStyleLbl="node3" presStyleIdx="0" presStyleCnt="3"/>
      <dgm:spPr/>
    </dgm:pt>
    <dgm:pt modelId="{74967662-4A16-864C-AC45-C9E56599C88A}" type="pres">
      <dgm:prSet presAssocID="{714C2843-7FD2-6E4C-898E-5D69091F64A1}" presName="hierChild4" presStyleCnt="0"/>
      <dgm:spPr/>
    </dgm:pt>
    <dgm:pt modelId="{90D4DDC4-37FF-BB4D-828A-1C1B7BF6727D}" type="pres">
      <dgm:prSet presAssocID="{71C91D3C-D5C6-7343-B03F-5860D99181C2}" presName="Name37" presStyleLbl="parChTrans1D4" presStyleIdx="0" presStyleCnt="6"/>
      <dgm:spPr/>
    </dgm:pt>
    <dgm:pt modelId="{3F1301C8-E25B-CF40-945D-72E7C926737E}" type="pres">
      <dgm:prSet presAssocID="{0E660054-654C-A149-BFE3-EF6573DC1DC2}" presName="hierRoot2" presStyleCnt="0">
        <dgm:presLayoutVars>
          <dgm:hierBranch val="init"/>
        </dgm:presLayoutVars>
      </dgm:prSet>
      <dgm:spPr/>
    </dgm:pt>
    <dgm:pt modelId="{355D1521-A5DD-FD4A-B848-CD4D62452B7A}" type="pres">
      <dgm:prSet presAssocID="{0E660054-654C-A149-BFE3-EF6573DC1DC2}" presName="rootComposite" presStyleCnt="0"/>
      <dgm:spPr/>
    </dgm:pt>
    <dgm:pt modelId="{6B07484B-8182-CA46-B8DE-A529BDC2867B}" type="pres">
      <dgm:prSet presAssocID="{0E660054-654C-A149-BFE3-EF6573DC1DC2}" presName="rootText" presStyleLbl="node4" presStyleIdx="0" presStyleCnt="6">
        <dgm:presLayoutVars>
          <dgm:chPref val="3"/>
        </dgm:presLayoutVars>
      </dgm:prSet>
      <dgm:spPr/>
    </dgm:pt>
    <dgm:pt modelId="{F26A0F0F-FB90-874E-A744-D1DB47E0FD2E}" type="pres">
      <dgm:prSet presAssocID="{0E660054-654C-A149-BFE3-EF6573DC1DC2}" presName="rootConnector" presStyleLbl="node4" presStyleIdx="0" presStyleCnt="6"/>
      <dgm:spPr/>
    </dgm:pt>
    <dgm:pt modelId="{17ED1CC3-DE28-4D4A-B233-986B9FAF0D8A}" type="pres">
      <dgm:prSet presAssocID="{0E660054-654C-A149-BFE3-EF6573DC1DC2}" presName="hierChild4" presStyleCnt="0"/>
      <dgm:spPr/>
    </dgm:pt>
    <dgm:pt modelId="{7FA2D55C-4212-4D4F-B33E-E14F9D8D1666}" type="pres">
      <dgm:prSet presAssocID="{0E660054-654C-A149-BFE3-EF6573DC1DC2}" presName="hierChild5" presStyleCnt="0"/>
      <dgm:spPr/>
    </dgm:pt>
    <dgm:pt modelId="{C9CEB066-7AD7-9642-9740-9B1BF93B5F67}" type="pres">
      <dgm:prSet presAssocID="{A42BE0D0-2DBC-F842-83A0-E7176013BA52}" presName="Name37" presStyleLbl="parChTrans1D4" presStyleIdx="1" presStyleCnt="6"/>
      <dgm:spPr/>
    </dgm:pt>
    <dgm:pt modelId="{7AC8FFD2-687D-0243-B516-B756FA76DF29}" type="pres">
      <dgm:prSet presAssocID="{48733A4F-6C09-674E-ADAE-28CC0181F76D}" presName="hierRoot2" presStyleCnt="0">
        <dgm:presLayoutVars>
          <dgm:hierBranch val="init"/>
        </dgm:presLayoutVars>
      </dgm:prSet>
      <dgm:spPr/>
    </dgm:pt>
    <dgm:pt modelId="{D6C14749-2A34-B14B-AFC0-1EC0678B0B31}" type="pres">
      <dgm:prSet presAssocID="{48733A4F-6C09-674E-ADAE-28CC0181F76D}" presName="rootComposite" presStyleCnt="0"/>
      <dgm:spPr/>
    </dgm:pt>
    <dgm:pt modelId="{08A9AE53-79A5-754A-9899-68B05427DCB2}" type="pres">
      <dgm:prSet presAssocID="{48733A4F-6C09-674E-ADAE-28CC0181F76D}" presName="rootText" presStyleLbl="node4" presStyleIdx="1" presStyleCnt="6" custLinFactNeighborX="132" custLinFactNeighborY="-42786">
        <dgm:presLayoutVars>
          <dgm:chPref val="3"/>
        </dgm:presLayoutVars>
      </dgm:prSet>
      <dgm:spPr/>
    </dgm:pt>
    <dgm:pt modelId="{A00ED3F9-59C9-574F-9B6D-6CFB9772D5AC}" type="pres">
      <dgm:prSet presAssocID="{48733A4F-6C09-674E-ADAE-28CC0181F76D}" presName="rootConnector" presStyleLbl="node4" presStyleIdx="1" presStyleCnt="6"/>
      <dgm:spPr/>
    </dgm:pt>
    <dgm:pt modelId="{42662899-873C-D84B-8473-79A7CB763187}" type="pres">
      <dgm:prSet presAssocID="{48733A4F-6C09-674E-ADAE-28CC0181F76D}" presName="hierChild4" presStyleCnt="0"/>
      <dgm:spPr/>
    </dgm:pt>
    <dgm:pt modelId="{28FE05CC-BEF2-254B-A8AA-42779774BC90}" type="pres">
      <dgm:prSet presAssocID="{48733A4F-6C09-674E-ADAE-28CC0181F76D}" presName="hierChild5" presStyleCnt="0"/>
      <dgm:spPr/>
    </dgm:pt>
    <dgm:pt modelId="{675542A7-A767-4B41-B6F7-2637072163E4}" type="pres">
      <dgm:prSet presAssocID="{714C2843-7FD2-6E4C-898E-5D69091F64A1}" presName="hierChild5" presStyleCnt="0"/>
      <dgm:spPr/>
    </dgm:pt>
    <dgm:pt modelId="{B06AF8B2-B4AB-5B40-A5CC-1708310B813F}" type="pres">
      <dgm:prSet presAssocID="{A8835211-1764-3E4C-A359-1DFB951A2616}" presName="hierChild5" presStyleCnt="0"/>
      <dgm:spPr/>
    </dgm:pt>
    <dgm:pt modelId="{3E4ADF31-21C3-7145-9795-A46579C5EFE1}" type="pres">
      <dgm:prSet presAssocID="{734C2806-2D6B-DE44-BEFC-8EA952F989CF}" presName="Name37" presStyleLbl="parChTrans1D2" presStyleIdx="1" presStyleCnt="2"/>
      <dgm:spPr/>
    </dgm:pt>
    <dgm:pt modelId="{5B6B2820-C7F8-AD41-A490-5E5DE2BB259C}" type="pres">
      <dgm:prSet presAssocID="{01BFC723-6F67-374E-A630-76EBD7AD638F}" presName="hierRoot2" presStyleCnt="0">
        <dgm:presLayoutVars>
          <dgm:hierBranch val="init"/>
        </dgm:presLayoutVars>
      </dgm:prSet>
      <dgm:spPr/>
    </dgm:pt>
    <dgm:pt modelId="{6C9B9C4A-F171-9C4A-AB28-B70E306B0163}" type="pres">
      <dgm:prSet presAssocID="{01BFC723-6F67-374E-A630-76EBD7AD638F}" presName="rootComposite" presStyleCnt="0"/>
      <dgm:spPr/>
    </dgm:pt>
    <dgm:pt modelId="{01C6ABA3-37D4-5B49-AE1A-ECF88212CB32}" type="pres">
      <dgm:prSet presAssocID="{01BFC723-6F67-374E-A630-76EBD7AD638F}" presName="rootText" presStyleLbl="node2" presStyleIdx="1" presStyleCnt="2">
        <dgm:presLayoutVars>
          <dgm:chPref val="3"/>
        </dgm:presLayoutVars>
      </dgm:prSet>
      <dgm:spPr/>
    </dgm:pt>
    <dgm:pt modelId="{A8CA500E-4217-3A49-9627-E8AAC94EDF0D}" type="pres">
      <dgm:prSet presAssocID="{01BFC723-6F67-374E-A630-76EBD7AD638F}" presName="rootConnector" presStyleLbl="node2" presStyleIdx="1" presStyleCnt="2"/>
      <dgm:spPr/>
    </dgm:pt>
    <dgm:pt modelId="{67BDAF31-D2A5-8C40-B7DA-9131E807261D}" type="pres">
      <dgm:prSet presAssocID="{01BFC723-6F67-374E-A630-76EBD7AD638F}" presName="hierChild4" presStyleCnt="0"/>
      <dgm:spPr/>
    </dgm:pt>
    <dgm:pt modelId="{BE914E29-97AD-AA45-A83D-3BED16183517}" type="pres">
      <dgm:prSet presAssocID="{4EFA716F-B2B8-984C-8A16-CC380D01C984}" presName="Name37" presStyleLbl="parChTrans1D3" presStyleIdx="1" presStyleCnt="3"/>
      <dgm:spPr/>
    </dgm:pt>
    <dgm:pt modelId="{B2BCC684-3959-2E45-877A-AD5B5702E3E5}" type="pres">
      <dgm:prSet presAssocID="{9B458018-15B0-AD40-93DF-B314265216C7}" presName="hierRoot2" presStyleCnt="0">
        <dgm:presLayoutVars>
          <dgm:hierBranch val="init"/>
        </dgm:presLayoutVars>
      </dgm:prSet>
      <dgm:spPr/>
    </dgm:pt>
    <dgm:pt modelId="{5556F8E2-4CA1-C54E-AB9B-47B499FFE91B}" type="pres">
      <dgm:prSet presAssocID="{9B458018-15B0-AD40-93DF-B314265216C7}" presName="rootComposite" presStyleCnt="0"/>
      <dgm:spPr/>
    </dgm:pt>
    <dgm:pt modelId="{45DA5BE5-1A28-E145-9887-1143AC6061A1}" type="pres">
      <dgm:prSet presAssocID="{9B458018-15B0-AD40-93DF-B314265216C7}" presName="rootText" presStyleLbl="node3" presStyleIdx="1" presStyleCnt="3">
        <dgm:presLayoutVars>
          <dgm:chPref val="3"/>
        </dgm:presLayoutVars>
      </dgm:prSet>
      <dgm:spPr/>
    </dgm:pt>
    <dgm:pt modelId="{5A74E34A-7591-4448-BFAF-F8444E87379B}" type="pres">
      <dgm:prSet presAssocID="{9B458018-15B0-AD40-93DF-B314265216C7}" presName="rootConnector" presStyleLbl="node3" presStyleIdx="1" presStyleCnt="3"/>
      <dgm:spPr/>
    </dgm:pt>
    <dgm:pt modelId="{E481D336-07C7-BD42-A55A-75EC020D0083}" type="pres">
      <dgm:prSet presAssocID="{9B458018-15B0-AD40-93DF-B314265216C7}" presName="hierChild4" presStyleCnt="0"/>
      <dgm:spPr/>
    </dgm:pt>
    <dgm:pt modelId="{5FCDD4AD-BB5A-CA4A-A0C1-B951671F2697}" type="pres">
      <dgm:prSet presAssocID="{010CF9BA-C894-0547-97B1-C7F32DF18CCB}" presName="Name37" presStyleLbl="parChTrans1D4" presStyleIdx="2" presStyleCnt="6"/>
      <dgm:spPr/>
    </dgm:pt>
    <dgm:pt modelId="{C9E45056-D4A5-EA46-B07F-188EC704BFCD}" type="pres">
      <dgm:prSet presAssocID="{9DB6D554-6897-794B-BD33-2DFE561535B4}" presName="hierRoot2" presStyleCnt="0">
        <dgm:presLayoutVars>
          <dgm:hierBranch val="init"/>
        </dgm:presLayoutVars>
      </dgm:prSet>
      <dgm:spPr/>
    </dgm:pt>
    <dgm:pt modelId="{5009575C-CE6F-C04A-9444-B63958AC6FDD}" type="pres">
      <dgm:prSet presAssocID="{9DB6D554-6897-794B-BD33-2DFE561535B4}" presName="rootComposite" presStyleCnt="0"/>
      <dgm:spPr/>
    </dgm:pt>
    <dgm:pt modelId="{CC0A552E-5EF6-E142-9E27-AA0A4DE84943}" type="pres">
      <dgm:prSet presAssocID="{9DB6D554-6897-794B-BD33-2DFE561535B4}" presName="rootText" presStyleLbl="node4" presStyleIdx="2" presStyleCnt="6">
        <dgm:presLayoutVars>
          <dgm:chPref val="3"/>
        </dgm:presLayoutVars>
      </dgm:prSet>
      <dgm:spPr/>
    </dgm:pt>
    <dgm:pt modelId="{6EBE125E-94DE-D846-B22A-D99B0C2A15FD}" type="pres">
      <dgm:prSet presAssocID="{9DB6D554-6897-794B-BD33-2DFE561535B4}" presName="rootConnector" presStyleLbl="node4" presStyleIdx="2" presStyleCnt="6"/>
      <dgm:spPr/>
    </dgm:pt>
    <dgm:pt modelId="{27DDF903-9CDF-7C43-9B7F-EB6A300DB770}" type="pres">
      <dgm:prSet presAssocID="{9DB6D554-6897-794B-BD33-2DFE561535B4}" presName="hierChild4" presStyleCnt="0"/>
      <dgm:spPr/>
    </dgm:pt>
    <dgm:pt modelId="{635E8209-5930-4644-9A09-158ACF6E0DC6}" type="pres">
      <dgm:prSet presAssocID="{9F26A900-C60D-8D4D-9754-676E39C360F8}" presName="Name37" presStyleLbl="parChTrans1D4" presStyleIdx="3" presStyleCnt="6"/>
      <dgm:spPr/>
    </dgm:pt>
    <dgm:pt modelId="{A9B7869F-37A6-6A45-93CC-6A321E7AEF15}" type="pres">
      <dgm:prSet presAssocID="{DE79D706-E99E-B846-8A94-26158FE60B8B}" presName="hierRoot2" presStyleCnt="0">
        <dgm:presLayoutVars>
          <dgm:hierBranch val="init"/>
        </dgm:presLayoutVars>
      </dgm:prSet>
      <dgm:spPr/>
    </dgm:pt>
    <dgm:pt modelId="{C3135B95-A336-704D-B8F3-4C5CC738D123}" type="pres">
      <dgm:prSet presAssocID="{DE79D706-E99E-B846-8A94-26158FE60B8B}" presName="rootComposite" presStyleCnt="0"/>
      <dgm:spPr/>
    </dgm:pt>
    <dgm:pt modelId="{A33648B8-3C2B-B848-8A02-DD246EAC1466}" type="pres">
      <dgm:prSet presAssocID="{DE79D706-E99E-B846-8A94-26158FE60B8B}" presName="rootText" presStyleLbl="node4" presStyleIdx="3" presStyleCnt="6" custLinFactNeighborX="-25102" custLinFactNeighborY="-42786">
        <dgm:presLayoutVars>
          <dgm:chPref val="3"/>
        </dgm:presLayoutVars>
      </dgm:prSet>
      <dgm:spPr/>
    </dgm:pt>
    <dgm:pt modelId="{1A32F910-2A48-6A4F-AF32-F3007075B872}" type="pres">
      <dgm:prSet presAssocID="{DE79D706-E99E-B846-8A94-26158FE60B8B}" presName="rootConnector" presStyleLbl="node4" presStyleIdx="3" presStyleCnt="6"/>
      <dgm:spPr/>
    </dgm:pt>
    <dgm:pt modelId="{C6554F6B-F260-2F41-8C78-3D29C0AD7E46}" type="pres">
      <dgm:prSet presAssocID="{DE79D706-E99E-B846-8A94-26158FE60B8B}" presName="hierChild4" presStyleCnt="0"/>
      <dgm:spPr/>
    </dgm:pt>
    <dgm:pt modelId="{04A925FE-14EA-1146-88D3-0FA48FFF07DE}" type="pres">
      <dgm:prSet presAssocID="{DE79D706-E99E-B846-8A94-26158FE60B8B}" presName="hierChild5" presStyleCnt="0"/>
      <dgm:spPr/>
    </dgm:pt>
    <dgm:pt modelId="{BC7DC129-0BB3-1941-8281-B19A1E99FABE}" type="pres">
      <dgm:prSet presAssocID="{9DB6D554-6897-794B-BD33-2DFE561535B4}" presName="hierChild5" presStyleCnt="0"/>
      <dgm:spPr/>
    </dgm:pt>
    <dgm:pt modelId="{307CA34D-FB30-A042-BA84-0E6ED48215EC}" type="pres">
      <dgm:prSet presAssocID="{9B458018-15B0-AD40-93DF-B314265216C7}" presName="hierChild5" presStyleCnt="0"/>
      <dgm:spPr/>
    </dgm:pt>
    <dgm:pt modelId="{B90101EA-4523-5D43-9532-D5850CBA6830}" type="pres">
      <dgm:prSet presAssocID="{F6850C59-8DC2-BB48-ACB0-1B40C6ADDB55}" presName="Name37" presStyleLbl="parChTrans1D3" presStyleIdx="2" presStyleCnt="3"/>
      <dgm:spPr/>
    </dgm:pt>
    <dgm:pt modelId="{2B05CCEE-B309-EA4A-8661-FC50A2E860F0}" type="pres">
      <dgm:prSet presAssocID="{B7258BBE-E407-3D4A-AFF1-6BDB62084F5D}" presName="hierRoot2" presStyleCnt="0">
        <dgm:presLayoutVars>
          <dgm:hierBranch val="init"/>
        </dgm:presLayoutVars>
      </dgm:prSet>
      <dgm:spPr/>
    </dgm:pt>
    <dgm:pt modelId="{20C2A40F-7B7C-B147-B16E-167979BD544D}" type="pres">
      <dgm:prSet presAssocID="{B7258BBE-E407-3D4A-AFF1-6BDB62084F5D}" presName="rootComposite" presStyleCnt="0"/>
      <dgm:spPr/>
    </dgm:pt>
    <dgm:pt modelId="{DD264253-7254-8F4F-81C8-4503116B9357}" type="pres">
      <dgm:prSet presAssocID="{B7258BBE-E407-3D4A-AFF1-6BDB62084F5D}" presName="rootText" presStyleLbl="node3" presStyleIdx="2" presStyleCnt="3" custScaleX="120999">
        <dgm:presLayoutVars>
          <dgm:chPref val="3"/>
        </dgm:presLayoutVars>
      </dgm:prSet>
      <dgm:spPr/>
    </dgm:pt>
    <dgm:pt modelId="{29D8A2A0-0ACF-514F-A2D9-7FA5DDB16534}" type="pres">
      <dgm:prSet presAssocID="{B7258BBE-E407-3D4A-AFF1-6BDB62084F5D}" presName="rootConnector" presStyleLbl="node3" presStyleIdx="2" presStyleCnt="3"/>
      <dgm:spPr/>
    </dgm:pt>
    <dgm:pt modelId="{F2CE5675-EF4F-AB4A-AFD7-FAF2893399C7}" type="pres">
      <dgm:prSet presAssocID="{B7258BBE-E407-3D4A-AFF1-6BDB62084F5D}" presName="hierChild4" presStyleCnt="0"/>
      <dgm:spPr/>
    </dgm:pt>
    <dgm:pt modelId="{DC9B8A84-CDBB-CA4B-9019-BC7F5B370578}" type="pres">
      <dgm:prSet presAssocID="{F0A9F1D1-2EDE-4747-80B1-4FCCF6952244}" presName="Name37" presStyleLbl="parChTrans1D4" presStyleIdx="4" presStyleCnt="6"/>
      <dgm:spPr/>
    </dgm:pt>
    <dgm:pt modelId="{999E9237-91D0-C242-8B56-6869A1112E86}" type="pres">
      <dgm:prSet presAssocID="{5527E207-A545-594C-BF8E-78588F6E9A1C}" presName="hierRoot2" presStyleCnt="0">
        <dgm:presLayoutVars>
          <dgm:hierBranch val="init"/>
        </dgm:presLayoutVars>
      </dgm:prSet>
      <dgm:spPr/>
    </dgm:pt>
    <dgm:pt modelId="{AC5F850B-CE63-5C40-AFD9-491695AC107B}" type="pres">
      <dgm:prSet presAssocID="{5527E207-A545-594C-BF8E-78588F6E9A1C}" presName="rootComposite" presStyleCnt="0"/>
      <dgm:spPr/>
    </dgm:pt>
    <dgm:pt modelId="{D79ED5C0-A16E-344D-AF9B-47FDD158717E}" type="pres">
      <dgm:prSet presAssocID="{5527E207-A545-594C-BF8E-78588F6E9A1C}" presName="rootText" presStyleLbl="node4" presStyleIdx="4" presStyleCnt="6">
        <dgm:presLayoutVars>
          <dgm:chPref val="3"/>
        </dgm:presLayoutVars>
      </dgm:prSet>
      <dgm:spPr/>
    </dgm:pt>
    <dgm:pt modelId="{340D462E-B46C-7244-A515-7BB79F2715D2}" type="pres">
      <dgm:prSet presAssocID="{5527E207-A545-594C-BF8E-78588F6E9A1C}" presName="rootConnector" presStyleLbl="node4" presStyleIdx="4" presStyleCnt="6"/>
      <dgm:spPr/>
    </dgm:pt>
    <dgm:pt modelId="{ACF42971-0516-9C42-A9F8-4524ECDADEF9}" type="pres">
      <dgm:prSet presAssocID="{5527E207-A545-594C-BF8E-78588F6E9A1C}" presName="hierChild4" presStyleCnt="0"/>
      <dgm:spPr/>
    </dgm:pt>
    <dgm:pt modelId="{A7DAE371-913A-5745-AB36-94C12D23AE04}" type="pres">
      <dgm:prSet presAssocID="{12DD7C87-E77F-B641-8142-DB76DAD30857}" presName="Name37" presStyleLbl="parChTrans1D4" presStyleIdx="5" presStyleCnt="6"/>
      <dgm:spPr/>
    </dgm:pt>
    <dgm:pt modelId="{6AD9A2AB-CE60-FC47-9570-A3AE2269C6FD}" type="pres">
      <dgm:prSet presAssocID="{B4AF7C7B-58CA-1649-AD7B-AFCF722287DF}" presName="hierRoot2" presStyleCnt="0">
        <dgm:presLayoutVars>
          <dgm:hierBranch val="init"/>
        </dgm:presLayoutVars>
      </dgm:prSet>
      <dgm:spPr/>
    </dgm:pt>
    <dgm:pt modelId="{613E1A23-0CCC-C54E-B5FE-9C53FC224C50}" type="pres">
      <dgm:prSet presAssocID="{B4AF7C7B-58CA-1649-AD7B-AFCF722287DF}" presName="rootComposite" presStyleCnt="0"/>
      <dgm:spPr/>
    </dgm:pt>
    <dgm:pt modelId="{1EDE04E9-18CD-BB42-94CC-AAB00AD29686}" type="pres">
      <dgm:prSet presAssocID="{B4AF7C7B-58CA-1649-AD7B-AFCF722287DF}" presName="rootText" presStyleLbl="node4" presStyleIdx="5" presStyleCnt="6" custLinFactNeighborX="-25771" custLinFactNeighborY="-42786">
        <dgm:presLayoutVars>
          <dgm:chPref val="3"/>
        </dgm:presLayoutVars>
      </dgm:prSet>
      <dgm:spPr/>
    </dgm:pt>
    <dgm:pt modelId="{B1616FE8-10C9-0346-926D-ABB044A2F211}" type="pres">
      <dgm:prSet presAssocID="{B4AF7C7B-58CA-1649-AD7B-AFCF722287DF}" presName="rootConnector" presStyleLbl="node4" presStyleIdx="5" presStyleCnt="6"/>
      <dgm:spPr/>
    </dgm:pt>
    <dgm:pt modelId="{3CED9FAF-1B37-1341-B9AA-FADE5D7F9886}" type="pres">
      <dgm:prSet presAssocID="{B4AF7C7B-58CA-1649-AD7B-AFCF722287DF}" presName="hierChild4" presStyleCnt="0"/>
      <dgm:spPr/>
    </dgm:pt>
    <dgm:pt modelId="{790094B7-184F-B144-BE46-08B0B2998E9D}" type="pres">
      <dgm:prSet presAssocID="{B4AF7C7B-58CA-1649-AD7B-AFCF722287DF}" presName="hierChild5" presStyleCnt="0"/>
      <dgm:spPr/>
    </dgm:pt>
    <dgm:pt modelId="{18C2A5D6-7D74-AA4D-BDCD-EC028640626F}" type="pres">
      <dgm:prSet presAssocID="{5527E207-A545-594C-BF8E-78588F6E9A1C}" presName="hierChild5" presStyleCnt="0"/>
      <dgm:spPr/>
    </dgm:pt>
    <dgm:pt modelId="{F5496CFA-5EE9-7340-A1E3-5D677A098E95}" type="pres">
      <dgm:prSet presAssocID="{B7258BBE-E407-3D4A-AFF1-6BDB62084F5D}" presName="hierChild5" presStyleCnt="0"/>
      <dgm:spPr/>
    </dgm:pt>
    <dgm:pt modelId="{AD5ABF54-EE9C-414C-B8C4-ABA59BD71B2F}" type="pres">
      <dgm:prSet presAssocID="{01BFC723-6F67-374E-A630-76EBD7AD638F}" presName="hierChild5" presStyleCnt="0"/>
      <dgm:spPr/>
    </dgm:pt>
    <dgm:pt modelId="{02C3F121-4C0F-E94D-93DD-455100AE18A0}" type="pres">
      <dgm:prSet presAssocID="{5AB97216-430F-7D4C-8DB5-9457281C5A4E}" presName="hierChild3" presStyleCnt="0"/>
      <dgm:spPr/>
    </dgm:pt>
  </dgm:ptLst>
  <dgm:cxnLst>
    <dgm:cxn modelId="{1EB6BB05-A93E-194C-97D8-0EC3DF920449}" srcId="{01BFC723-6F67-374E-A630-76EBD7AD638F}" destId="{B7258BBE-E407-3D4A-AFF1-6BDB62084F5D}" srcOrd="1" destOrd="0" parTransId="{F6850C59-8DC2-BB48-ACB0-1B40C6ADDB55}" sibTransId="{B723CDC3-7B1E-954B-8E47-86B3664FF3B7}"/>
    <dgm:cxn modelId="{FE570E06-FB24-2742-93FF-1906965C5ACC}" type="presOf" srcId="{9F26A900-C60D-8D4D-9754-676E39C360F8}" destId="{635E8209-5930-4644-9A09-158ACF6E0DC6}" srcOrd="0" destOrd="0" presId="urn:microsoft.com/office/officeart/2005/8/layout/orgChart1"/>
    <dgm:cxn modelId="{91CEF10B-AB8F-C44A-B1A5-151E96AA1578}" type="presOf" srcId="{64461A0F-537F-3A41-A6A2-9C2378A16AB1}" destId="{5E26F357-2054-8A42-AB97-D5B918D4BE75}" srcOrd="0" destOrd="0" presId="urn:microsoft.com/office/officeart/2005/8/layout/orgChart1"/>
    <dgm:cxn modelId="{AF78B70E-F25F-8442-87D1-7F8749BCCFD7}" type="presOf" srcId="{01BFC723-6F67-374E-A630-76EBD7AD638F}" destId="{A8CA500E-4217-3A49-9627-E8AAC94EDF0D}" srcOrd="1" destOrd="0" presId="urn:microsoft.com/office/officeart/2005/8/layout/orgChart1"/>
    <dgm:cxn modelId="{F54AA614-4893-E642-9549-DABB6FB5FB5B}" type="presOf" srcId="{010CF9BA-C894-0547-97B1-C7F32DF18CCB}" destId="{5FCDD4AD-BB5A-CA4A-A0C1-B951671F2697}" srcOrd="0" destOrd="0" presId="urn:microsoft.com/office/officeart/2005/8/layout/orgChart1"/>
    <dgm:cxn modelId="{FEB60219-59C6-B048-AC3B-FFBF63A7604F}" type="presOf" srcId="{1ED3E0E1-6312-944D-A469-FD94B4510FC8}" destId="{183AB500-96D3-0544-BD14-F146C9ED81F1}" srcOrd="0" destOrd="0" presId="urn:microsoft.com/office/officeart/2005/8/layout/orgChart1"/>
    <dgm:cxn modelId="{5367C623-532F-ED44-997A-3485595F0753}" type="presOf" srcId="{AB0A7EA1-63B9-3D42-9F55-957FC2CD4180}" destId="{30EE1D5C-7C78-E04B-96A2-7A3B64163AE0}" srcOrd="0" destOrd="0" presId="urn:microsoft.com/office/officeart/2005/8/layout/orgChart1"/>
    <dgm:cxn modelId="{F185822D-7394-F845-9B57-A5CAFF94E779}" type="presOf" srcId="{B4AF7C7B-58CA-1649-AD7B-AFCF722287DF}" destId="{B1616FE8-10C9-0346-926D-ABB044A2F211}" srcOrd="1" destOrd="0" presId="urn:microsoft.com/office/officeart/2005/8/layout/orgChart1"/>
    <dgm:cxn modelId="{C2338B31-453F-7740-B9C8-29F8A86220BD}" srcId="{5AB97216-430F-7D4C-8DB5-9457281C5A4E}" destId="{01BFC723-6F67-374E-A630-76EBD7AD638F}" srcOrd="1" destOrd="0" parTransId="{734C2806-2D6B-DE44-BEFC-8EA952F989CF}" sibTransId="{5CDD677C-4B4A-3B4F-901D-C1AD9CA969AB}"/>
    <dgm:cxn modelId="{BEB69D3F-FE13-924E-8DE6-AB2B12BEEBEA}" type="presOf" srcId="{9DB6D554-6897-794B-BD33-2DFE561535B4}" destId="{CC0A552E-5EF6-E142-9E27-AA0A4DE84943}" srcOrd="0" destOrd="0" presId="urn:microsoft.com/office/officeart/2005/8/layout/orgChart1"/>
    <dgm:cxn modelId="{BAB87C51-AB3F-0043-953A-D155040008D9}" type="presOf" srcId="{12DD7C87-E77F-B641-8142-DB76DAD30857}" destId="{A7DAE371-913A-5745-AB36-94C12D23AE04}" srcOrd="0" destOrd="0" presId="urn:microsoft.com/office/officeart/2005/8/layout/orgChart1"/>
    <dgm:cxn modelId="{BF146154-6E80-1947-9924-400C610702F2}" srcId="{9DB6D554-6897-794B-BD33-2DFE561535B4}" destId="{DE79D706-E99E-B846-8A94-26158FE60B8B}" srcOrd="0" destOrd="0" parTransId="{9F26A900-C60D-8D4D-9754-676E39C360F8}" sibTransId="{3E4F26E9-AC67-4F4B-9695-DD278ADA86A9}"/>
    <dgm:cxn modelId="{AE958A5B-7BE6-754B-B381-2BEF5C94CDE2}" type="presOf" srcId="{A8835211-1764-3E4C-A359-1DFB951A2616}" destId="{706F1732-8EB4-CB4B-865C-CD666E6BDB81}" srcOrd="0" destOrd="0" presId="urn:microsoft.com/office/officeart/2005/8/layout/orgChart1"/>
    <dgm:cxn modelId="{23B0C564-F7BD-354C-83C5-1B1AD5E5553F}" srcId="{714C2843-7FD2-6E4C-898E-5D69091F64A1}" destId="{0E660054-654C-A149-BFE3-EF6573DC1DC2}" srcOrd="0" destOrd="0" parTransId="{71C91D3C-D5C6-7343-B03F-5860D99181C2}" sibTransId="{C4E55FDA-1E01-084A-8B59-A014914CA27C}"/>
    <dgm:cxn modelId="{07C7BB69-473F-5B4C-BE58-B96AAE8928A5}" type="presOf" srcId="{01BFC723-6F67-374E-A630-76EBD7AD638F}" destId="{01C6ABA3-37D4-5B49-AE1A-ECF88212CB32}" srcOrd="0" destOrd="0" presId="urn:microsoft.com/office/officeart/2005/8/layout/orgChart1"/>
    <dgm:cxn modelId="{E3B5E069-5438-8841-9789-2AB994455C78}" type="presOf" srcId="{4EFA716F-B2B8-984C-8A16-CC380D01C984}" destId="{BE914E29-97AD-AA45-A83D-3BED16183517}" srcOrd="0" destOrd="0" presId="urn:microsoft.com/office/officeart/2005/8/layout/orgChart1"/>
    <dgm:cxn modelId="{9FE82572-5682-F543-A0E3-294C8084A59F}" srcId="{A8835211-1764-3E4C-A359-1DFB951A2616}" destId="{714C2843-7FD2-6E4C-898E-5D69091F64A1}" srcOrd="0" destOrd="0" parTransId="{64461A0F-537F-3A41-A6A2-9C2378A16AB1}" sibTransId="{F48E3032-5F2A-B540-A563-5781707D7F84}"/>
    <dgm:cxn modelId="{E9387E73-B142-7248-8ACC-695668D98250}" type="presOf" srcId="{DE79D706-E99E-B846-8A94-26158FE60B8B}" destId="{1A32F910-2A48-6A4F-AF32-F3007075B872}" srcOrd="1" destOrd="0" presId="urn:microsoft.com/office/officeart/2005/8/layout/orgChart1"/>
    <dgm:cxn modelId="{93C25D7D-B759-4E40-A646-985B80D967B6}" type="presOf" srcId="{F6850C59-8DC2-BB48-ACB0-1B40C6ADDB55}" destId="{B90101EA-4523-5D43-9532-D5850CBA6830}" srcOrd="0" destOrd="0" presId="urn:microsoft.com/office/officeart/2005/8/layout/orgChart1"/>
    <dgm:cxn modelId="{6BD5627F-9EE0-E64F-8601-4CE8EAC7966F}" srcId="{01BFC723-6F67-374E-A630-76EBD7AD638F}" destId="{9B458018-15B0-AD40-93DF-B314265216C7}" srcOrd="0" destOrd="0" parTransId="{4EFA716F-B2B8-984C-8A16-CC380D01C984}" sibTransId="{C2B642C1-B834-3745-A07C-C09D6EED2F2D}"/>
    <dgm:cxn modelId="{8A2C0D83-B852-754B-852D-A60B95E892D7}" srcId="{AB0A7EA1-63B9-3D42-9F55-957FC2CD4180}" destId="{5AB97216-430F-7D4C-8DB5-9457281C5A4E}" srcOrd="0" destOrd="0" parTransId="{44B210A4-65DE-9B45-BFCE-9F2E549F6257}" sibTransId="{8993E07C-DE06-C34F-B48F-D3A58FAFD3FD}"/>
    <dgm:cxn modelId="{EF9ACA89-750C-E344-AAA8-B04DE00D5EA6}" type="presOf" srcId="{5AB97216-430F-7D4C-8DB5-9457281C5A4E}" destId="{8ACDF78D-CE6A-E244-8C57-95634C4EB9F4}" srcOrd="0" destOrd="0" presId="urn:microsoft.com/office/officeart/2005/8/layout/orgChart1"/>
    <dgm:cxn modelId="{11EDCA8B-F0A7-7D49-AA90-4D4D519E4C9D}" type="presOf" srcId="{48733A4F-6C09-674E-ADAE-28CC0181F76D}" destId="{A00ED3F9-59C9-574F-9B6D-6CFB9772D5AC}" srcOrd="1" destOrd="0" presId="urn:microsoft.com/office/officeart/2005/8/layout/orgChart1"/>
    <dgm:cxn modelId="{D8942B95-827A-734F-BB11-CD100E29BC4C}" type="presOf" srcId="{A8835211-1764-3E4C-A359-1DFB951A2616}" destId="{824B3BC2-4965-0747-A50C-B49287E6D0F3}" srcOrd="1" destOrd="0" presId="urn:microsoft.com/office/officeart/2005/8/layout/orgChart1"/>
    <dgm:cxn modelId="{0950289B-5156-8943-8EBA-6E42EA98AFC9}" type="presOf" srcId="{0E660054-654C-A149-BFE3-EF6573DC1DC2}" destId="{F26A0F0F-FB90-874E-A744-D1DB47E0FD2E}" srcOrd="1" destOrd="0" presId="urn:microsoft.com/office/officeart/2005/8/layout/orgChart1"/>
    <dgm:cxn modelId="{355CAFA2-6A98-7D4C-81F3-1208C12F18AC}" type="presOf" srcId="{5527E207-A545-594C-BF8E-78588F6E9A1C}" destId="{D79ED5C0-A16E-344D-AF9B-47FDD158717E}" srcOrd="0" destOrd="0" presId="urn:microsoft.com/office/officeart/2005/8/layout/orgChart1"/>
    <dgm:cxn modelId="{963EE8A2-A159-5842-983F-2E45A4B4CBE7}" type="presOf" srcId="{9DB6D554-6897-794B-BD33-2DFE561535B4}" destId="{6EBE125E-94DE-D846-B22A-D99B0C2A15FD}" srcOrd="1" destOrd="0" presId="urn:microsoft.com/office/officeart/2005/8/layout/orgChart1"/>
    <dgm:cxn modelId="{36A881A5-97AD-F243-B196-639FF25F6581}" type="presOf" srcId="{5AB97216-430F-7D4C-8DB5-9457281C5A4E}" destId="{8381AC9A-F546-6149-9C95-085153D0B53C}" srcOrd="1" destOrd="0" presId="urn:microsoft.com/office/officeart/2005/8/layout/orgChart1"/>
    <dgm:cxn modelId="{9C56A6A7-FCAD-4C42-927D-7DA914898569}" type="presOf" srcId="{DE79D706-E99E-B846-8A94-26158FE60B8B}" destId="{A33648B8-3C2B-B848-8A02-DD246EAC1466}" srcOrd="0" destOrd="0" presId="urn:microsoft.com/office/officeart/2005/8/layout/orgChart1"/>
    <dgm:cxn modelId="{6266D4A8-BB77-954B-BB1F-94D773750091}" type="presOf" srcId="{71C91D3C-D5C6-7343-B03F-5860D99181C2}" destId="{90D4DDC4-37FF-BB4D-828A-1C1B7BF6727D}" srcOrd="0" destOrd="0" presId="urn:microsoft.com/office/officeart/2005/8/layout/orgChart1"/>
    <dgm:cxn modelId="{080E85AB-73A6-DA4C-849F-DFD9F29D50E6}" type="presOf" srcId="{734C2806-2D6B-DE44-BEFC-8EA952F989CF}" destId="{3E4ADF31-21C3-7145-9795-A46579C5EFE1}" srcOrd="0" destOrd="0" presId="urn:microsoft.com/office/officeart/2005/8/layout/orgChart1"/>
    <dgm:cxn modelId="{5C82F7AC-36D7-2743-A1E0-2F8BA27AFF00}" type="presOf" srcId="{714C2843-7FD2-6E4C-898E-5D69091F64A1}" destId="{A9248ED9-E1E7-7F4A-813B-6EF4F060C10A}" srcOrd="0" destOrd="0" presId="urn:microsoft.com/office/officeart/2005/8/layout/orgChart1"/>
    <dgm:cxn modelId="{0B41D9AE-2827-1B49-BD6F-039AF850CAB2}" type="presOf" srcId="{9B458018-15B0-AD40-93DF-B314265216C7}" destId="{5A74E34A-7591-4448-BFAF-F8444E87379B}" srcOrd="1" destOrd="0" presId="urn:microsoft.com/office/officeart/2005/8/layout/orgChart1"/>
    <dgm:cxn modelId="{DCFB05AF-0C01-2344-90DA-3BD8627692B8}" srcId="{5527E207-A545-594C-BF8E-78588F6E9A1C}" destId="{B4AF7C7B-58CA-1649-AD7B-AFCF722287DF}" srcOrd="0" destOrd="0" parTransId="{12DD7C87-E77F-B641-8142-DB76DAD30857}" sibTransId="{1E7FC2A6-D093-A448-B0FE-F0A86C844332}"/>
    <dgm:cxn modelId="{56257CB1-8738-A54D-83BD-5AF967895D4C}" srcId="{5AB97216-430F-7D4C-8DB5-9457281C5A4E}" destId="{A8835211-1764-3E4C-A359-1DFB951A2616}" srcOrd="0" destOrd="0" parTransId="{1ED3E0E1-6312-944D-A469-FD94B4510FC8}" sibTransId="{708BC0E8-65F0-3240-BA8D-792F9984CE10}"/>
    <dgm:cxn modelId="{A44AF2B1-26BC-EF49-8B95-955E0935E4CB}" type="presOf" srcId="{48733A4F-6C09-674E-ADAE-28CC0181F76D}" destId="{08A9AE53-79A5-754A-9899-68B05427DCB2}" srcOrd="0" destOrd="0" presId="urn:microsoft.com/office/officeart/2005/8/layout/orgChart1"/>
    <dgm:cxn modelId="{397454B5-A025-0D4D-847C-A3CC5EDC2727}" type="presOf" srcId="{5527E207-A545-594C-BF8E-78588F6E9A1C}" destId="{340D462E-B46C-7244-A515-7BB79F2715D2}" srcOrd="1" destOrd="0" presId="urn:microsoft.com/office/officeart/2005/8/layout/orgChart1"/>
    <dgm:cxn modelId="{99F9CEBD-BA5C-744D-A3D1-03BAFE8A691E}" type="presOf" srcId="{A42BE0D0-2DBC-F842-83A0-E7176013BA52}" destId="{C9CEB066-7AD7-9642-9740-9B1BF93B5F67}" srcOrd="0" destOrd="0" presId="urn:microsoft.com/office/officeart/2005/8/layout/orgChart1"/>
    <dgm:cxn modelId="{CED6CBC0-DD5A-D946-90C1-97C6366ADFE2}" type="presOf" srcId="{B7258BBE-E407-3D4A-AFF1-6BDB62084F5D}" destId="{29D8A2A0-0ACF-514F-A2D9-7FA5DDB16534}" srcOrd="1" destOrd="0" presId="urn:microsoft.com/office/officeart/2005/8/layout/orgChart1"/>
    <dgm:cxn modelId="{A081AECC-92AD-CD46-A20D-BE4A512FA508}" type="presOf" srcId="{B4AF7C7B-58CA-1649-AD7B-AFCF722287DF}" destId="{1EDE04E9-18CD-BB42-94CC-AAB00AD29686}" srcOrd="0" destOrd="0" presId="urn:microsoft.com/office/officeart/2005/8/layout/orgChart1"/>
    <dgm:cxn modelId="{5FF812DA-FDCF-B745-858C-F900DC945E0D}" type="presOf" srcId="{F0A9F1D1-2EDE-4747-80B1-4FCCF6952244}" destId="{DC9B8A84-CDBB-CA4B-9019-BC7F5B370578}" srcOrd="0" destOrd="0" presId="urn:microsoft.com/office/officeart/2005/8/layout/orgChart1"/>
    <dgm:cxn modelId="{57EE3FE2-96A1-8144-9799-4FD74844DCF0}" srcId="{9B458018-15B0-AD40-93DF-B314265216C7}" destId="{9DB6D554-6897-794B-BD33-2DFE561535B4}" srcOrd="0" destOrd="0" parTransId="{010CF9BA-C894-0547-97B1-C7F32DF18CCB}" sibTransId="{3D60B939-5ECF-B540-90A2-67A69967CA5A}"/>
    <dgm:cxn modelId="{6D5289E8-9B8E-2F48-A2B7-D79F95549BF4}" type="presOf" srcId="{9B458018-15B0-AD40-93DF-B314265216C7}" destId="{45DA5BE5-1A28-E145-9887-1143AC6061A1}" srcOrd="0" destOrd="0" presId="urn:microsoft.com/office/officeart/2005/8/layout/orgChart1"/>
    <dgm:cxn modelId="{C7E9CFF0-3EDD-BD44-9EED-C12620154C0A}" srcId="{B7258BBE-E407-3D4A-AFF1-6BDB62084F5D}" destId="{5527E207-A545-594C-BF8E-78588F6E9A1C}" srcOrd="0" destOrd="0" parTransId="{F0A9F1D1-2EDE-4747-80B1-4FCCF6952244}" sibTransId="{09738045-74AF-5146-8225-E5679CB563CC}"/>
    <dgm:cxn modelId="{4BAF31F7-95E7-D44B-A580-F20ECB1FF001}" type="presOf" srcId="{0E660054-654C-A149-BFE3-EF6573DC1DC2}" destId="{6B07484B-8182-CA46-B8DE-A529BDC2867B}" srcOrd="0" destOrd="0" presId="urn:microsoft.com/office/officeart/2005/8/layout/orgChart1"/>
    <dgm:cxn modelId="{A11B9CF7-F220-2649-B9B6-657278969579}" type="presOf" srcId="{B7258BBE-E407-3D4A-AFF1-6BDB62084F5D}" destId="{DD264253-7254-8F4F-81C8-4503116B9357}" srcOrd="0" destOrd="0" presId="urn:microsoft.com/office/officeart/2005/8/layout/orgChart1"/>
    <dgm:cxn modelId="{994C96F8-5DB5-A84C-AAEC-10B02C35743E}" srcId="{714C2843-7FD2-6E4C-898E-5D69091F64A1}" destId="{48733A4F-6C09-674E-ADAE-28CC0181F76D}" srcOrd="1" destOrd="0" parTransId="{A42BE0D0-2DBC-F842-83A0-E7176013BA52}" sibTransId="{7AA90A16-24D5-0B42-A063-E7C4B826EFFF}"/>
    <dgm:cxn modelId="{3F0464FF-8617-1346-A27E-8DB4FAF9869D}" type="presOf" srcId="{714C2843-7FD2-6E4C-898E-5D69091F64A1}" destId="{82397AC5-7BCD-C24B-903C-4F481A119615}" srcOrd="1" destOrd="0" presId="urn:microsoft.com/office/officeart/2005/8/layout/orgChart1"/>
    <dgm:cxn modelId="{350A6B7A-64F6-AA46-BDF5-D841A7DD0603}" type="presParOf" srcId="{30EE1D5C-7C78-E04B-96A2-7A3B64163AE0}" destId="{5A5A8899-6F5D-674E-ADBA-627C54C71A9B}" srcOrd="0" destOrd="0" presId="urn:microsoft.com/office/officeart/2005/8/layout/orgChart1"/>
    <dgm:cxn modelId="{9DFD5C63-FA08-144C-A4C6-9B691D2C1E93}" type="presParOf" srcId="{5A5A8899-6F5D-674E-ADBA-627C54C71A9B}" destId="{60DE6167-9BF4-D24D-B0EE-7D086D0D668F}" srcOrd="0" destOrd="0" presId="urn:microsoft.com/office/officeart/2005/8/layout/orgChart1"/>
    <dgm:cxn modelId="{43A2015F-7229-AF4B-B7A6-3A7429D85229}" type="presParOf" srcId="{60DE6167-9BF4-D24D-B0EE-7D086D0D668F}" destId="{8ACDF78D-CE6A-E244-8C57-95634C4EB9F4}" srcOrd="0" destOrd="0" presId="urn:microsoft.com/office/officeart/2005/8/layout/orgChart1"/>
    <dgm:cxn modelId="{1C5863CA-2B37-694C-981F-E1DD284C141D}" type="presParOf" srcId="{60DE6167-9BF4-D24D-B0EE-7D086D0D668F}" destId="{8381AC9A-F546-6149-9C95-085153D0B53C}" srcOrd="1" destOrd="0" presId="urn:microsoft.com/office/officeart/2005/8/layout/orgChart1"/>
    <dgm:cxn modelId="{39E56A0F-7493-FC49-ABEB-E981178B07C4}" type="presParOf" srcId="{5A5A8899-6F5D-674E-ADBA-627C54C71A9B}" destId="{C217D93A-D9ED-124E-B684-52478F369CD2}" srcOrd="1" destOrd="0" presId="urn:microsoft.com/office/officeart/2005/8/layout/orgChart1"/>
    <dgm:cxn modelId="{D531C3FC-83F3-6B4C-A4C7-61A042363EF5}" type="presParOf" srcId="{C217D93A-D9ED-124E-B684-52478F369CD2}" destId="{183AB500-96D3-0544-BD14-F146C9ED81F1}" srcOrd="0" destOrd="0" presId="urn:microsoft.com/office/officeart/2005/8/layout/orgChart1"/>
    <dgm:cxn modelId="{9A05A5B8-C8FB-B748-8909-8028711D3B79}" type="presParOf" srcId="{C217D93A-D9ED-124E-B684-52478F369CD2}" destId="{07713941-61D3-A945-996F-CF92FA50BEAC}" srcOrd="1" destOrd="0" presId="urn:microsoft.com/office/officeart/2005/8/layout/orgChart1"/>
    <dgm:cxn modelId="{EC626B74-BBD9-2C47-8B98-8AF8F5489A5E}" type="presParOf" srcId="{07713941-61D3-A945-996F-CF92FA50BEAC}" destId="{286AB417-441E-6242-B60F-F7AD8DD77698}" srcOrd="0" destOrd="0" presId="urn:microsoft.com/office/officeart/2005/8/layout/orgChart1"/>
    <dgm:cxn modelId="{4EC25A65-A847-6641-B43D-BA4C47759916}" type="presParOf" srcId="{286AB417-441E-6242-B60F-F7AD8DD77698}" destId="{706F1732-8EB4-CB4B-865C-CD666E6BDB81}" srcOrd="0" destOrd="0" presId="urn:microsoft.com/office/officeart/2005/8/layout/orgChart1"/>
    <dgm:cxn modelId="{0C4752EF-D56B-0C4A-ABEB-DBBDD844C901}" type="presParOf" srcId="{286AB417-441E-6242-B60F-F7AD8DD77698}" destId="{824B3BC2-4965-0747-A50C-B49287E6D0F3}" srcOrd="1" destOrd="0" presId="urn:microsoft.com/office/officeart/2005/8/layout/orgChart1"/>
    <dgm:cxn modelId="{916C631A-2FD2-5143-AB6A-DEB6A0A24DF3}" type="presParOf" srcId="{07713941-61D3-A945-996F-CF92FA50BEAC}" destId="{EB68369A-F44E-2649-94E7-C484C44458FF}" srcOrd="1" destOrd="0" presId="urn:microsoft.com/office/officeart/2005/8/layout/orgChart1"/>
    <dgm:cxn modelId="{BBA814F3-62B3-324C-B31B-617FD4F4231E}" type="presParOf" srcId="{EB68369A-F44E-2649-94E7-C484C44458FF}" destId="{5E26F357-2054-8A42-AB97-D5B918D4BE75}" srcOrd="0" destOrd="0" presId="urn:microsoft.com/office/officeart/2005/8/layout/orgChart1"/>
    <dgm:cxn modelId="{EC5FF917-CFE5-C547-A517-3471D1D74996}" type="presParOf" srcId="{EB68369A-F44E-2649-94E7-C484C44458FF}" destId="{ADDF5FB8-55B0-9647-B9F0-71D6224E2665}" srcOrd="1" destOrd="0" presId="urn:microsoft.com/office/officeart/2005/8/layout/orgChart1"/>
    <dgm:cxn modelId="{602E2217-DD88-C948-BC38-699FCCAE77A1}" type="presParOf" srcId="{ADDF5FB8-55B0-9647-B9F0-71D6224E2665}" destId="{4AAF47B9-6DDD-2545-BC3C-A57BCD625D0B}" srcOrd="0" destOrd="0" presId="urn:microsoft.com/office/officeart/2005/8/layout/orgChart1"/>
    <dgm:cxn modelId="{C269B26B-ACEC-FE42-A8D8-D4B610EB97B0}" type="presParOf" srcId="{4AAF47B9-6DDD-2545-BC3C-A57BCD625D0B}" destId="{A9248ED9-E1E7-7F4A-813B-6EF4F060C10A}" srcOrd="0" destOrd="0" presId="urn:microsoft.com/office/officeart/2005/8/layout/orgChart1"/>
    <dgm:cxn modelId="{6D015B61-098E-5D4F-8D20-79B1A4AE59DB}" type="presParOf" srcId="{4AAF47B9-6DDD-2545-BC3C-A57BCD625D0B}" destId="{82397AC5-7BCD-C24B-903C-4F481A119615}" srcOrd="1" destOrd="0" presId="urn:microsoft.com/office/officeart/2005/8/layout/orgChart1"/>
    <dgm:cxn modelId="{E8F159D2-84CC-5348-9E34-8C5E4DF42A69}" type="presParOf" srcId="{ADDF5FB8-55B0-9647-B9F0-71D6224E2665}" destId="{74967662-4A16-864C-AC45-C9E56599C88A}" srcOrd="1" destOrd="0" presId="urn:microsoft.com/office/officeart/2005/8/layout/orgChart1"/>
    <dgm:cxn modelId="{E936DAA2-70E9-2748-A4FB-A0C100F8614E}" type="presParOf" srcId="{74967662-4A16-864C-AC45-C9E56599C88A}" destId="{90D4DDC4-37FF-BB4D-828A-1C1B7BF6727D}" srcOrd="0" destOrd="0" presId="urn:microsoft.com/office/officeart/2005/8/layout/orgChart1"/>
    <dgm:cxn modelId="{69F39F2E-C00B-FC43-A4FA-ABA04D9BFFA1}" type="presParOf" srcId="{74967662-4A16-864C-AC45-C9E56599C88A}" destId="{3F1301C8-E25B-CF40-945D-72E7C926737E}" srcOrd="1" destOrd="0" presId="urn:microsoft.com/office/officeart/2005/8/layout/orgChart1"/>
    <dgm:cxn modelId="{A50E0A9D-36DA-F54B-9866-25C486DE41D7}" type="presParOf" srcId="{3F1301C8-E25B-CF40-945D-72E7C926737E}" destId="{355D1521-A5DD-FD4A-B848-CD4D62452B7A}" srcOrd="0" destOrd="0" presId="urn:microsoft.com/office/officeart/2005/8/layout/orgChart1"/>
    <dgm:cxn modelId="{5A2F966A-AB7A-D746-B192-BB54D6146A0B}" type="presParOf" srcId="{355D1521-A5DD-FD4A-B848-CD4D62452B7A}" destId="{6B07484B-8182-CA46-B8DE-A529BDC2867B}" srcOrd="0" destOrd="0" presId="urn:microsoft.com/office/officeart/2005/8/layout/orgChart1"/>
    <dgm:cxn modelId="{7ECC0438-66AA-FF4F-8047-0AC01F8D876A}" type="presParOf" srcId="{355D1521-A5DD-FD4A-B848-CD4D62452B7A}" destId="{F26A0F0F-FB90-874E-A744-D1DB47E0FD2E}" srcOrd="1" destOrd="0" presId="urn:microsoft.com/office/officeart/2005/8/layout/orgChart1"/>
    <dgm:cxn modelId="{3A0170F5-DBF8-2A4B-ACE6-2E85895ED367}" type="presParOf" srcId="{3F1301C8-E25B-CF40-945D-72E7C926737E}" destId="{17ED1CC3-DE28-4D4A-B233-986B9FAF0D8A}" srcOrd="1" destOrd="0" presId="urn:microsoft.com/office/officeart/2005/8/layout/orgChart1"/>
    <dgm:cxn modelId="{F3D91B0F-2D67-7E4D-9092-13F693BA1358}" type="presParOf" srcId="{3F1301C8-E25B-CF40-945D-72E7C926737E}" destId="{7FA2D55C-4212-4D4F-B33E-E14F9D8D1666}" srcOrd="2" destOrd="0" presId="urn:microsoft.com/office/officeart/2005/8/layout/orgChart1"/>
    <dgm:cxn modelId="{98B8244C-F113-904F-BB4C-9C940B7133A5}" type="presParOf" srcId="{74967662-4A16-864C-AC45-C9E56599C88A}" destId="{C9CEB066-7AD7-9642-9740-9B1BF93B5F67}" srcOrd="2" destOrd="0" presId="urn:microsoft.com/office/officeart/2005/8/layout/orgChart1"/>
    <dgm:cxn modelId="{85A5AD90-964E-A84D-AB14-A85735CEFED4}" type="presParOf" srcId="{74967662-4A16-864C-AC45-C9E56599C88A}" destId="{7AC8FFD2-687D-0243-B516-B756FA76DF29}" srcOrd="3" destOrd="0" presId="urn:microsoft.com/office/officeart/2005/8/layout/orgChart1"/>
    <dgm:cxn modelId="{08EE18CC-6751-6444-A049-AF5A820281A3}" type="presParOf" srcId="{7AC8FFD2-687D-0243-B516-B756FA76DF29}" destId="{D6C14749-2A34-B14B-AFC0-1EC0678B0B31}" srcOrd="0" destOrd="0" presId="urn:microsoft.com/office/officeart/2005/8/layout/orgChart1"/>
    <dgm:cxn modelId="{209500F5-A702-974B-A1B0-1D68F0B5F091}" type="presParOf" srcId="{D6C14749-2A34-B14B-AFC0-1EC0678B0B31}" destId="{08A9AE53-79A5-754A-9899-68B05427DCB2}" srcOrd="0" destOrd="0" presId="urn:microsoft.com/office/officeart/2005/8/layout/orgChart1"/>
    <dgm:cxn modelId="{A0E4F002-92DF-2248-8754-66FCA6F20D79}" type="presParOf" srcId="{D6C14749-2A34-B14B-AFC0-1EC0678B0B31}" destId="{A00ED3F9-59C9-574F-9B6D-6CFB9772D5AC}" srcOrd="1" destOrd="0" presId="urn:microsoft.com/office/officeart/2005/8/layout/orgChart1"/>
    <dgm:cxn modelId="{53F97EA8-6C94-4B49-9D76-2B685B385F09}" type="presParOf" srcId="{7AC8FFD2-687D-0243-B516-B756FA76DF29}" destId="{42662899-873C-D84B-8473-79A7CB763187}" srcOrd="1" destOrd="0" presId="urn:microsoft.com/office/officeart/2005/8/layout/orgChart1"/>
    <dgm:cxn modelId="{E91861B2-3B21-4640-A878-86B14ACA2D06}" type="presParOf" srcId="{7AC8FFD2-687D-0243-B516-B756FA76DF29}" destId="{28FE05CC-BEF2-254B-A8AA-42779774BC90}" srcOrd="2" destOrd="0" presId="urn:microsoft.com/office/officeart/2005/8/layout/orgChart1"/>
    <dgm:cxn modelId="{CC241B92-6C29-A240-9269-7B434E984F69}" type="presParOf" srcId="{ADDF5FB8-55B0-9647-B9F0-71D6224E2665}" destId="{675542A7-A767-4B41-B6F7-2637072163E4}" srcOrd="2" destOrd="0" presId="urn:microsoft.com/office/officeart/2005/8/layout/orgChart1"/>
    <dgm:cxn modelId="{795666D6-05BC-8048-A5DA-4DA6D968BB65}" type="presParOf" srcId="{07713941-61D3-A945-996F-CF92FA50BEAC}" destId="{B06AF8B2-B4AB-5B40-A5CC-1708310B813F}" srcOrd="2" destOrd="0" presId="urn:microsoft.com/office/officeart/2005/8/layout/orgChart1"/>
    <dgm:cxn modelId="{5B06D8E2-66D0-9145-9436-54FF0A3CBEEB}" type="presParOf" srcId="{C217D93A-D9ED-124E-B684-52478F369CD2}" destId="{3E4ADF31-21C3-7145-9795-A46579C5EFE1}" srcOrd="2" destOrd="0" presId="urn:microsoft.com/office/officeart/2005/8/layout/orgChart1"/>
    <dgm:cxn modelId="{72EBEAAD-1BD1-704B-8A25-868278B37B15}" type="presParOf" srcId="{C217D93A-D9ED-124E-B684-52478F369CD2}" destId="{5B6B2820-C7F8-AD41-A490-5E5DE2BB259C}" srcOrd="3" destOrd="0" presId="urn:microsoft.com/office/officeart/2005/8/layout/orgChart1"/>
    <dgm:cxn modelId="{0947E2CF-0D42-FA44-A692-82FACE6A60B2}" type="presParOf" srcId="{5B6B2820-C7F8-AD41-A490-5E5DE2BB259C}" destId="{6C9B9C4A-F171-9C4A-AB28-B70E306B0163}" srcOrd="0" destOrd="0" presId="urn:microsoft.com/office/officeart/2005/8/layout/orgChart1"/>
    <dgm:cxn modelId="{1920A2F3-32BC-BF48-9AF3-15EBF308F1C7}" type="presParOf" srcId="{6C9B9C4A-F171-9C4A-AB28-B70E306B0163}" destId="{01C6ABA3-37D4-5B49-AE1A-ECF88212CB32}" srcOrd="0" destOrd="0" presId="urn:microsoft.com/office/officeart/2005/8/layout/orgChart1"/>
    <dgm:cxn modelId="{C94144C4-025E-814A-8BE7-990E6BC17135}" type="presParOf" srcId="{6C9B9C4A-F171-9C4A-AB28-B70E306B0163}" destId="{A8CA500E-4217-3A49-9627-E8AAC94EDF0D}" srcOrd="1" destOrd="0" presId="urn:microsoft.com/office/officeart/2005/8/layout/orgChart1"/>
    <dgm:cxn modelId="{C6F57171-0A9A-6447-BD9D-364E1DC6BB86}" type="presParOf" srcId="{5B6B2820-C7F8-AD41-A490-5E5DE2BB259C}" destId="{67BDAF31-D2A5-8C40-B7DA-9131E807261D}" srcOrd="1" destOrd="0" presId="urn:microsoft.com/office/officeart/2005/8/layout/orgChart1"/>
    <dgm:cxn modelId="{F331770E-E37F-B34A-9221-7EE09E9B8167}" type="presParOf" srcId="{67BDAF31-D2A5-8C40-B7DA-9131E807261D}" destId="{BE914E29-97AD-AA45-A83D-3BED16183517}" srcOrd="0" destOrd="0" presId="urn:microsoft.com/office/officeart/2005/8/layout/orgChart1"/>
    <dgm:cxn modelId="{171869F6-5926-154D-B8DF-03DF1398ECCC}" type="presParOf" srcId="{67BDAF31-D2A5-8C40-B7DA-9131E807261D}" destId="{B2BCC684-3959-2E45-877A-AD5B5702E3E5}" srcOrd="1" destOrd="0" presId="urn:microsoft.com/office/officeart/2005/8/layout/orgChart1"/>
    <dgm:cxn modelId="{FE1FA328-E309-0D47-8673-5007CB6CA99E}" type="presParOf" srcId="{B2BCC684-3959-2E45-877A-AD5B5702E3E5}" destId="{5556F8E2-4CA1-C54E-AB9B-47B499FFE91B}" srcOrd="0" destOrd="0" presId="urn:microsoft.com/office/officeart/2005/8/layout/orgChart1"/>
    <dgm:cxn modelId="{994FCD3F-860E-1F44-A798-2F7922A10AFF}" type="presParOf" srcId="{5556F8E2-4CA1-C54E-AB9B-47B499FFE91B}" destId="{45DA5BE5-1A28-E145-9887-1143AC6061A1}" srcOrd="0" destOrd="0" presId="urn:microsoft.com/office/officeart/2005/8/layout/orgChart1"/>
    <dgm:cxn modelId="{5A1A94F9-947F-0442-B944-57C80DE87380}" type="presParOf" srcId="{5556F8E2-4CA1-C54E-AB9B-47B499FFE91B}" destId="{5A74E34A-7591-4448-BFAF-F8444E87379B}" srcOrd="1" destOrd="0" presId="urn:microsoft.com/office/officeart/2005/8/layout/orgChart1"/>
    <dgm:cxn modelId="{C1101907-BA57-9F4E-928B-5764FD036E76}" type="presParOf" srcId="{B2BCC684-3959-2E45-877A-AD5B5702E3E5}" destId="{E481D336-07C7-BD42-A55A-75EC020D0083}" srcOrd="1" destOrd="0" presId="urn:microsoft.com/office/officeart/2005/8/layout/orgChart1"/>
    <dgm:cxn modelId="{C715273D-7C0B-C947-8BF5-576101E70633}" type="presParOf" srcId="{E481D336-07C7-BD42-A55A-75EC020D0083}" destId="{5FCDD4AD-BB5A-CA4A-A0C1-B951671F2697}" srcOrd="0" destOrd="0" presId="urn:microsoft.com/office/officeart/2005/8/layout/orgChart1"/>
    <dgm:cxn modelId="{BA5BA813-FE34-A344-8A47-721E709047A9}" type="presParOf" srcId="{E481D336-07C7-BD42-A55A-75EC020D0083}" destId="{C9E45056-D4A5-EA46-B07F-188EC704BFCD}" srcOrd="1" destOrd="0" presId="urn:microsoft.com/office/officeart/2005/8/layout/orgChart1"/>
    <dgm:cxn modelId="{FB14C288-BC65-8B41-8692-EB65A472C250}" type="presParOf" srcId="{C9E45056-D4A5-EA46-B07F-188EC704BFCD}" destId="{5009575C-CE6F-C04A-9444-B63958AC6FDD}" srcOrd="0" destOrd="0" presId="urn:microsoft.com/office/officeart/2005/8/layout/orgChart1"/>
    <dgm:cxn modelId="{1349999A-CB29-5348-A15D-DF607DDA6422}" type="presParOf" srcId="{5009575C-CE6F-C04A-9444-B63958AC6FDD}" destId="{CC0A552E-5EF6-E142-9E27-AA0A4DE84943}" srcOrd="0" destOrd="0" presId="urn:microsoft.com/office/officeart/2005/8/layout/orgChart1"/>
    <dgm:cxn modelId="{D4076110-6077-3E4D-B451-93B5FD46E3B9}" type="presParOf" srcId="{5009575C-CE6F-C04A-9444-B63958AC6FDD}" destId="{6EBE125E-94DE-D846-B22A-D99B0C2A15FD}" srcOrd="1" destOrd="0" presId="urn:microsoft.com/office/officeart/2005/8/layout/orgChart1"/>
    <dgm:cxn modelId="{C988CAE9-AC8F-C840-B16E-819713777395}" type="presParOf" srcId="{C9E45056-D4A5-EA46-B07F-188EC704BFCD}" destId="{27DDF903-9CDF-7C43-9B7F-EB6A300DB770}" srcOrd="1" destOrd="0" presId="urn:microsoft.com/office/officeart/2005/8/layout/orgChart1"/>
    <dgm:cxn modelId="{79B78651-1548-764A-8B3A-345A1E0A706D}" type="presParOf" srcId="{27DDF903-9CDF-7C43-9B7F-EB6A300DB770}" destId="{635E8209-5930-4644-9A09-158ACF6E0DC6}" srcOrd="0" destOrd="0" presId="urn:microsoft.com/office/officeart/2005/8/layout/orgChart1"/>
    <dgm:cxn modelId="{79731E99-8F7C-5C4D-8C11-A21316E4D8BA}" type="presParOf" srcId="{27DDF903-9CDF-7C43-9B7F-EB6A300DB770}" destId="{A9B7869F-37A6-6A45-93CC-6A321E7AEF15}" srcOrd="1" destOrd="0" presId="urn:microsoft.com/office/officeart/2005/8/layout/orgChart1"/>
    <dgm:cxn modelId="{65CCB961-224B-2D4B-884A-48CC9588DF31}" type="presParOf" srcId="{A9B7869F-37A6-6A45-93CC-6A321E7AEF15}" destId="{C3135B95-A336-704D-B8F3-4C5CC738D123}" srcOrd="0" destOrd="0" presId="urn:microsoft.com/office/officeart/2005/8/layout/orgChart1"/>
    <dgm:cxn modelId="{A85A77A1-5385-C749-A06B-C94E83C7E2A4}" type="presParOf" srcId="{C3135B95-A336-704D-B8F3-4C5CC738D123}" destId="{A33648B8-3C2B-B848-8A02-DD246EAC1466}" srcOrd="0" destOrd="0" presId="urn:microsoft.com/office/officeart/2005/8/layout/orgChart1"/>
    <dgm:cxn modelId="{6939FD12-7838-D54E-84E8-0642888AF147}" type="presParOf" srcId="{C3135B95-A336-704D-B8F3-4C5CC738D123}" destId="{1A32F910-2A48-6A4F-AF32-F3007075B872}" srcOrd="1" destOrd="0" presId="urn:microsoft.com/office/officeart/2005/8/layout/orgChart1"/>
    <dgm:cxn modelId="{E49E4AED-7586-AB48-96B5-772545651A07}" type="presParOf" srcId="{A9B7869F-37A6-6A45-93CC-6A321E7AEF15}" destId="{C6554F6B-F260-2F41-8C78-3D29C0AD7E46}" srcOrd="1" destOrd="0" presId="urn:microsoft.com/office/officeart/2005/8/layout/orgChart1"/>
    <dgm:cxn modelId="{EC2D3E5D-D169-E740-BB59-1E0C3A474852}" type="presParOf" srcId="{A9B7869F-37A6-6A45-93CC-6A321E7AEF15}" destId="{04A925FE-14EA-1146-88D3-0FA48FFF07DE}" srcOrd="2" destOrd="0" presId="urn:microsoft.com/office/officeart/2005/8/layout/orgChart1"/>
    <dgm:cxn modelId="{36197C07-C0F3-DB43-B4F6-E86608FF461C}" type="presParOf" srcId="{C9E45056-D4A5-EA46-B07F-188EC704BFCD}" destId="{BC7DC129-0BB3-1941-8281-B19A1E99FABE}" srcOrd="2" destOrd="0" presId="urn:microsoft.com/office/officeart/2005/8/layout/orgChart1"/>
    <dgm:cxn modelId="{66D3E974-DDF1-A943-B170-35656CA3CEE7}" type="presParOf" srcId="{B2BCC684-3959-2E45-877A-AD5B5702E3E5}" destId="{307CA34D-FB30-A042-BA84-0E6ED48215EC}" srcOrd="2" destOrd="0" presId="urn:microsoft.com/office/officeart/2005/8/layout/orgChart1"/>
    <dgm:cxn modelId="{0E42D496-5921-6447-8EC7-FB6540B0E1A5}" type="presParOf" srcId="{67BDAF31-D2A5-8C40-B7DA-9131E807261D}" destId="{B90101EA-4523-5D43-9532-D5850CBA6830}" srcOrd="2" destOrd="0" presId="urn:microsoft.com/office/officeart/2005/8/layout/orgChart1"/>
    <dgm:cxn modelId="{C48588E3-D789-0544-A42B-BBF37BE87533}" type="presParOf" srcId="{67BDAF31-D2A5-8C40-B7DA-9131E807261D}" destId="{2B05CCEE-B309-EA4A-8661-FC50A2E860F0}" srcOrd="3" destOrd="0" presId="urn:microsoft.com/office/officeart/2005/8/layout/orgChart1"/>
    <dgm:cxn modelId="{E0EC5560-94D3-064E-B27D-641605F4D6FA}" type="presParOf" srcId="{2B05CCEE-B309-EA4A-8661-FC50A2E860F0}" destId="{20C2A40F-7B7C-B147-B16E-167979BD544D}" srcOrd="0" destOrd="0" presId="urn:microsoft.com/office/officeart/2005/8/layout/orgChart1"/>
    <dgm:cxn modelId="{E78D295A-1F0E-D449-B4E6-4812C22BDD31}" type="presParOf" srcId="{20C2A40F-7B7C-B147-B16E-167979BD544D}" destId="{DD264253-7254-8F4F-81C8-4503116B9357}" srcOrd="0" destOrd="0" presId="urn:microsoft.com/office/officeart/2005/8/layout/orgChart1"/>
    <dgm:cxn modelId="{18689C39-700D-E34F-B3E2-E852E2F2051A}" type="presParOf" srcId="{20C2A40F-7B7C-B147-B16E-167979BD544D}" destId="{29D8A2A0-0ACF-514F-A2D9-7FA5DDB16534}" srcOrd="1" destOrd="0" presId="urn:microsoft.com/office/officeart/2005/8/layout/orgChart1"/>
    <dgm:cxn modelId="{5463D617-28EE-2E46-AE15-9CB00C00B86B}" type="presParOf" srcId="{2B05CCEE-B309-EA4A-8661-FC50A2E860F0}" destId="{F2CE5675-EF4F-AB4A-AFD7-FAF2893399C7}" srcOrd="1" destOrd="0" presId="urn:microsoft.com/office/officeart/2005/8/layout/orgChart1"/>
    <dgm:cxn modelId="{56729637-856B-EC40-83CE-6B47B9D177F2}" type="presParOf" srcId="{F2CE5675-EF4F-AB4A-AFD7-FAF2893399C7}" destId="{DC9B8A84-CDBB-CA4B-9019-BC7F5B370578}" srcOrd="0" destOrd="0" presId="urn:microsoft.com/office/officeart/2005/8/layout/orgChart1"/>
    <dgm:cxn modelId="{E782991C-92AE-5B47-966D-D96416F876B4}" type="presParOf" srcId="{F2CE5675-EF4F-AB4A-AFD7-FAF2893399C7}" destId="{999E9237-91D0-C242-8B56-6869A1112E86}" srcOrd="1" destOrd="0" presId="urn:microsoft.com/office/officeart/2005/8/layout/orgChart1"/>
    <dgm:cxn modelId="{4532B3BA-E593-CD40-AF85-68E18D77BE03}" type="presParOf" srcId="{999E9237-91D0-C242-8B56-6869A1112E86}" destId="{AC5F850B-CE63-5C40-AFD9-491695AC107B}" srcOrd="0" destOrd="0" presId="urn:microsoft.com/office/officeart/2005/8/layout/orgChart1"/>
    <dgm:cxn modelId="{07A9EA9F-B228-F446-AA55-804FC9271251}" type="presParOf" srcId="{AC5F850B-CE63-5C40-AFD9-491695AC107B}" destId="{D79ED5C0-A16E-344D-AF9B-47FDD158717E}" srcOrd="0" destOrd="0" presId="urn:microsoft.com/office/officeart/2005/8/layout/orgChart1"/>
    <dgm:cxn modelId="{BA9A57A8-E457-604C-9EBC-34D101C9CEA3}" type="presParOf" srcId="{AC5F850B-CE63-5C40-AFD9-491695AC107B}" destId="{340D462E-B46C-7244-A515-7BB79F2715D2}" srcOrd="1" destOrd="0" presId="urn:microsoft.com/office/officeart/2005/8/layout/orgChart1"/>
    <dgm:cxn modelId="{E2744B36-7C18-6544-BA98-4C40341F94C8}" type="presParOf" srcId="{999E9237-91D0-C242-8B56-6869A1112E86}" destId="{ACF42971-0516-9C42-A9F8-4524ECDADEF9}" srcOrd="1" destOrd="0" presId="urn:microsoft.com/office/officeart/2005/8/layout/orgChart1"/>
    <dgm:cxn modelId="{77553FD8-3F25-414E-B1C8-1C6F28CD2344}" type="presParOf" srcId="{ACF42971-0516-9C42-A9F8-4524ECDADEF9}" destId="{A7DAE371-913A-5745-AB36-94C12D23AE04}" srcOrd="0" destOrd="0" presId="urn:microsoft.com/office/officeart/2005/8/layout/orgChart1"/>
    <dgm:cxn modelId="{AF655222-58BF-C24A-B5D9-16FA6E32A7C3}" type="presParOf" srcId="{ACF42971-0516-9C42-A9F8-4524ECDADEF9}" destId="{6AD9A2AB-CE60-FC47-9570-A3AE2269C6FD}" srcOrd="1" destOrd="0" presId="urn:microsoft.com/office/officeart/2005/8/layout/orgChart1"/>
    <dgm:cxn modelId="{97C15C52-16D1-834D-888E-5D00A1B1F6A9}" type="presParOf" srcId="{6AD9A2AB-CE60-FC47-9570-A3AE2269C6FD}" destId="{613E1A23-0CCC-C54E-B5FE-9C53FC224C50}" srcOrd="0" destOrd="0" presId="urn:microsoft.com/office/officeart/2005/8/layout/orgChart1"/>
    <dgm:cxn modelId="{33BEA54D-F87A-BE4F-82DA-AD042246B191}" type="presParOf" srcId="{613E1A23-0CCC-C54E-B5FE-9C53FC224C50}" destId="{1EDE04E9-18CD-BB42-94CC-AAB00AD29686}" srcOrd="0" destOrd="0" presId="urn:microsoft.com/office/officeart/2005/8/layout/orgChart1"/>
    <dgm:cxn modelId="{42D2D028-968C-4442-A232-877F6909E4D1}" type="presParOf" srcId="{613E1A23-0CCC-C54E-B5FE-9C53FC224C50}" destId="{B1616FE8-10C9-0346-926D-ABB044A2F211}" srcOrd="1" destOrd="0" presId="urn:microsoft.com/office/officeart/2005/8/layout/orgChart1"/>
    <dgm:cxn modelId="{FA66E7B7-670D-4A43-BC7E-11A8F003BA07}" type="presParOf" srcId="{6AD9A2AB-CE60-FC47-9570-A3AE2269C6FD}" destId="{3CED9FAF-1B37-1341-B9AA-FADE5D7F9886}" srcOrd="1" destOrd="0" presId="urn:microsoft.com/office/officeart/2005/8/layout/orgChart1"/>
    <dgm:cxn modelId="{763D3BB3-2FD5-CC47-B916-AFB3F96D86AF}" type="presParOf" srcId="{6AD9A2AB-CE60-FC47-9570-A3AE2269C6FD}" destId="{790094B7-184F-B144-BE46-08B0B2998E9D}" srcOrd="2" destOrd="0" presId="urn:microsoft.com/office/officeart/2005/8/layout/orgChart1"/>
    <dgm:cxn modelId="{C8E47E58-9A94-B04D-86CA-4886736E0121}" type="presParOf" srcId="{999E9237-91D0-C242-8B56-6869A1112E86}" destId="{18C2A5D6-7D74-AA4D-BDCD-EC028640626F}" srcOrd="2" destOrd="0" presId="urn:microsoft.com/office/officeart/2005/8/layout/orgChart1"/>
    <dgm:cxn modelId="{5A917641-78BF-3742-91B2-7A2B9BEF6F98}" type="presParOf" srcId="{2B05CCEE-B309-EA4A-8661-FC50A2E860F0}" destId="{F5496CFA-5EE9-7340-A1E3-5D677A098E95}" srcOrd="2" destOrd="0" presId="urn:microsoft.com/office/officeart/2005/8/layout/orgChart1"/>
    <dgm:cxn modelId="{517881B8-2DA0-3447-9C9D-8980D7219C0D}" type="presParOf" srcId="{5B6B2820-C7F8-AD41-A490-5E5DE2BB259C}" destId="{AD5ABF54-EE9C-414C-B8C4-ABA59BD71B2F}" srcOrd="2" destOrd="0" presId="urn:microsoft.com/office/officeart/2005/8/layout/orgChart1"/>
    <dgm:cxn modelId="{9C4426D7-5A46-744B-91DE-862BB2AE1172}" type="presParOf" srcId="{5A5A8899-6F5D-674E-ADBA-627C54C71A9B}" destId="{02C3F121-4C0F-E94D-93DD-455100AE18A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AE371-913A-5745-AB36-94C12D23AE04}">
      <dsp:nvSpPr>
        <dsp:cNvPr id="0" name=""/>
        <dsp:cNvSpPr/>
      </dsp:nvSpPr>
      <dsp:spPr>
        <a:xfrm>
          <a:off x="3960434" y="4254097"/>
          <a:ext cx="154134" cy="352130"/>
        </a:xfrm>
        <a:custGeom>
          <a:avLst/>
          <a:gdLst/>
          <a:ahLst/>
          <a:cxnLst/>
          <a:rect l="0" t="0" r="0" b="0"/>
          <a:pathLst>
            <a:path>
              <a:moveTo>
                <a:pt x="154134" y="0"/>
              </a:moveTo>
              <a:lnTo>
                <a:pt x="0" y="35213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B8A84-CDBB-CA4B-9019-BC7F5B370578}">
      <dsp:nvSpPr>
        <dsp:cNvPr id="0" name=""/>
        <dsp:cNvSpPr/>
      </dsp:nvSpPr>
      <dsp:spPr>
        <a:xfrm>
          <a:off x="4641257" y="3238074"/>
          <a:ext cx="91440" cy="3005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05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101EA-4523-5D43-9532-D5850CBA6830}">
      <dsp:nvSpPr>
        <dsp:cNvPr id="0" name=""/>
        <dsp:cNvSpPr/>
      </dsp:nvSpPr>
      <dsp:spPr>
        <a:xfrm>
          <a:off x="3821210" y="2222051"/>
          <a:ext cx="865766" cy="300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256"/>
              </a:lnTo>
              <a:lnTo>
                <a:pt x="865766" y="150256"/>
              </a:lnTo>
              <a:lnTo>
                <a:pt x="865766" y="30051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E8209-5930-4644-9A09-158ACF6E0DC6}">
      <dsp:nvSpPr>
        <dsp:cNvPr id="0" name=""/>
        <dsp:cNvSpPr/>
      </dsp:nvSpPr>
      <dsp:spPr>
        <a:xfrm>
          <a:off x="2088226" y="4254097"/>
          <a:ext cx="144561" cy="352130"/>
        </a:xfrm>
        <a:custGeom>
          <a:avLst/>
          <a:gdLst/>
          <a:ahLst/>
          <a:cxnLst/>
          <a:rect l="0" t="0" r="0" b="0"/>
          <a:pathLst>
            <a:path>
              <a:moveTo>
                <a:pt x="144561" y="0"/>
              </a:moveTo>
              <a:lnTo>
                <a:pt x="0" y="35213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DD4AD-BB5A-CA4A-A0C1-B951671F2697}">
      <dsp:nvSpPr>
        <dsp:cNvPr id="0" name=""/>
        <dsp:cNvSpPr/>
      </dsp:nvSpPr>
      <dsp:spPr>
        <a:xfrm>
          <a:off x="2759475" y="3238074"/>
          <a:ext cx="91440" cy="3005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05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14E29-97AD-AA45-A83D-3BED16183517}">
      <dsp:nvSpPr>
        <dsp:cNvPr id="0" name=""/>
        <dsp:cNvSpPr/>
      </dsp:nvSpPr>
      <dsp:spPr>
        <a:xfrm>
          <a:off x="2805195" y="2222051"/>
          <a:ext cx="1016015" cy="300513"/>
        </a:xfrm>
        <a:custGeom>
          <a:avLst/>
          <a:gdLst/>
          <a:ahLst/>
          <a:cxnLst/>
          <a:rect l="0" t="0" r="0" b="0"/>
          <a:pathLst>
            <a:path>
              <a:moveTo>
                <a:pt x="1016015" y="0"/>
              </a:moveTo>
              <a:lnTo>
                <a:pt x="1016015" y="150256"/>
              </a:lnTo>
              <a:lnTo>
                <a:pt x="0" y="150256"/>
              </a:lnTo>
              <a:lnTo>
                <a:pt x="0" y="30051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4ADF31-21C3-7145-9795-A46579C5EFE1}">
      <dsp:nvSpPr>
        <dsp:cNvPr id="0" name=""/>
        <dsp:cNvSpPr/>
      </dsp:nvSpPr>
      <dsp:spPr>
        <a:xfrm>
          <a:off x="2268559" y="1206028"/>
          <a:ext cx="1552651" cy="300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256"/>
              </a:lnTo>
              <a:lnTo>
                <a:pt x="1552651" y="150256"/>
              </a:lnTo>
              <a:lnTo>
                <a:pt x="1552651" y="30051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EB066-7AD7-9642-9740-9B1BF93B5F67}">
      <dsp:nvSpPr>
        <dsp:cNvPr id="0" name=""/>
        <dsp:cNvSpPr/>
      </dsp:nvSpPr>
      <dsp:spPr>
        <a:xfrm>
          <a:off x="143500" y="3238074"/>
          <a:ext cx="216541" cy="1368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8153"/>
              </a:lnTo>
              <a:lnTo>
                <a:pt x="216541" y="13681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4DDC4-37FF-BB4D-828A-1C1B7BF6727D}">
      <dsp:nvSpPr>
        <dsp:cNvPr id="0" name=""/>
        <dsp:cNvSpPr/>
      </dsp:nvSpPr>
      <dsp:spPr>
        <a:xfrm>
          <a:off x="143500" y="3238074"/>
          <a:ext cx="214652" cy="658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8268"/>
              </a:lnTo>
              <a:lnTo>
                <a:pt x="214652" y="65826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26F357-2054-8A42-AB97-D5B918D4BE75}">
      <dsp:nvSpPr>
        <dsp:cNvPr id="0" name=""/>
        <dsp:cNvSpPr/>
      </dsp:nvSpPr>
      <dsp:spPr>
        <a:xfrm>
          <a:off x="670188" y="2222051"/>
          <a:ext cx="91440" cy="3005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051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AB500-96D3-0544-BD14-F146C9ED81F1}">
      <dsp:nvSpPr>
        <dsp:cNvPr id="0" name=""/>
        <dsp:cNvSpPr/>
      </dsp:nvSpPr>
      <dsp:spPr>
        <a:xfrm>
          <a:off x="715908" y="1206028"/>
          <a:ext cx="1552651" cy="300513"/>
        </a:xfrm>
        <a:custGeom>
          <a:avLst/>
          <a:gdLst/>
          <a:ahLst/>
          <a:cxnLst/>
          <a:rect l="0" t="0" r="0" b="0"/>
          <a:pathLst>
            <a:path>
              <a:moveTo>
                <a:pt x="1552651" y="0"/>
              </a:moveTo>
              <a:lnTo>
                <a:pt x="1552651" y="150256"/>
              </a:lnTo>
              <a:lnTo>
                <a:pt x="0" y="150256"/>
              </a:lnTo>
              <a:lnTo>
                <a:pt x="0" y="30051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DF78D-CE6A-E244-8C57-95634C4EB9F4}">
      <dsp:nvSpPr>
        <dsp:cNvPr id="0" name=""/>
        <dsp:cNvSpPr/>
      </dsp:nvSpPr>
      <dsp:spPr>
        <a:xfrm>
          <a:off x="1553050" y="490519"/>
          <a:ext cx="1431018" cy="7155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3 Millions De Données</a:t>
          </a:r>
        </a:p>
      </dsp:txBody>
      <dsp:txXfrm>
        <a:off x="1553050" y="490519"/>
        <a:ext cx="1431018" cy="715509"/>
      </dsp:txXfrm>
    </dsp:sp>
    <dsp:sp modelId="{706F1732-8EB4-CB4B-865C-CD666E6BDB81}">
      <dsp:nvSpPr>
        <dsp:cNvPr id="0" name=""/>
        <dsp:cNvSpPr/>
      </dsp:nvSpPr>
      <dsp:spPr>
        <a:xfrm>
          <a:off x="399" y="1506542"/>
          <a:ext cx="1431018" cy="7155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204000 Arbres recensés</a:t>
          </a:r>
        </a:p>
      </dsp:txBody>
      <dsp:txXfrm>
        <a:off x="399" y="1506542"/>
        <a:ext cx="1431018" cy="715509"/>
      </dsp:txXfrm>
    </dsp:sp>
    <dsp:sp modelId="{A9248ED9-E1E7-7F4A-813B-6EF4F060C10A}">
      <dsp:nvSpPr>
        <dsp:cNvPr id="0" name=""/>
        <dsp:cNvSpPr/>
      </dsp:nvSpPr>
      <dsp:spPr>
        <a:xfrm>
          <a:off x="399" y="2522565"/>
          <a:ext cx="1431018" cy="715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1 ligne = 1 Arbre</a:t>
          </a:r>
        </a:p>
      </dsp:txBody>
      <dsp:txXfrm>
        <a:off x="399" y="2522565"/>
        <a:ext cx="1431018" cy="715509"/>
      </dsp:txXfrm>
    </dsp:sp>
    <dsp:sp modelId="{6B07484B-8182-CA46-B8DE-A529BDC2867B}">
      <dsp:nvSpPr>
        <dsp:cNvPr id="0" name=""/>
        <dsp:cNvSpPr/>
      </dsp:nvSpPr>
      <dsp:spPr>
        <a:xfrm>
          <a:off x="358153" y="3538588"/>
          <a:ext cx="1431018" cy="7155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0" kern="1200" dirty="0"/>
        </a:p>
      </dsp:txBody>
      <dsp:txXfrm>
        <a:off x="358153" y="3538588"/>
        <a:ext cx="1431018" cy="715509"/>
      </dsp:txXfrm>
    </dsp:sp>
    <dsp:sp modelId="{08A9AE53-79A5-754A-9899-68B05427DCB2}">
      <dsp:nvSpPr>
        <dsp:cNvPr id="0" name=""/>
        <dsp:cNvSpPr/>
      </dsp:nvSpPr>
      <dsp:spPr>
        <a:xfrm>
          <a:off x="360042" y="4248473"/>
          <a:ext cx="1431018" cy="7155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142000</a:t>
          </a:r>
          <a:endParaRPr lang="fr-FR" sz="1600" kern="1200" dirty="0"/>
        </a:p>
      </dsp:txBody>
      <dsp:txXfrm>
        <a:off x="360042" y="4248473"/>
        <a:ext cx="1431018" cy="715509"/>
      </dsp:txXfrm>
    </dsp:sp>
    <dsp:sp modelId="{01C6ABA3-37D4-5B49-AE1A-ECF88212CB32}">
      <dsp:nvSpPr>
        <dsp:cNvPr id="0" name=""/>
        <dsp:cNvSpPr/>
      </dsp:nvSpPr>
      <dsp:spPr>
        <a:xfrm>
          <a:off x="3105701" y="1506542"/>
          <a:ext cx="1431018" cy="7155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17 Paramètres </a:t>
          </a:r>
        </a:p>
      </dsp:txBody>
      <dsp:txXfrm>
        <a:off x="3105701" y="1506542"/>
        <a:ext cx="1431018" cy="715509"/>
      </dsp:txXfrm>
    </dsp:sp>
    <dsp:sp modelId="{45DA5BE5-1A28-E145-9887-1143AC6061A1}">
      <dsp:nvSpPr>
        <dsp:cNvPr id="0" name=""/>
        <dsp:cNvSpPr/>
      </dsp:nvSpPr>
      <dsp:spPr>
        <a:xfrm>
          <a:off x="2089685" y="2522565"/>
          <a:ext cx="1431018" cy="715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3 Numériques</a:t>
          </a:r>
        </a:p>
      </dsp:txBody>
      <dsp:txXfrm>
        <a:off x="2089685" y="2522565"/>
        <a:ext cx="1431018" cy="715509"/>
      </dsp:txXfrm>
    </dsp:sp>
    <dsp:sp modelId="{CC0A552E-5EF6-E142-9E27-AA0A4DE84943}">
      <dsp:nvSpPr>
        <dsp:cNvPr id="0" name=""/>
        <dsp:cNvSpPr/>
      </dsp:nvSpPr>
      <dsp:spPr>
        <a:xfrm>
          <a:off x="2089685" y="3538588"/>
          <a:ext cx="1431018" cy="7155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0" kern="1200"/>
        </a:p>
      </dsp:txBody>
      <dsp:txXfrm>
        <a:off x="2089685" y="3538588"/>
        <a:ext cx="1431018" cy="715509"/>
      </dsp:txXfrm>
    </dsp:sp>
    <dsp:sp modelId="{A33648B8-3C2B-B848-8A02-DD246EAC1466}">
      <dsp:nvSpPr>
        <dsp:cNvPr id="0" name=""/>
        <dsp:cNvSpPr/>
      </dsp:nvSpPr>
      <dsp:spPr>
        <a:xfrm>
          <a:off x="2088226" y="4248473"/>
          <a:ext cx="1431018" cy="7155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2</a:t>
          </a:r>
        </a:p>
      </dsp:txBody>
      <dsp:txXfrm>
        <a:off x="2088226" y="4248473"/>
        <a:ext cx="1431018" cy="715509"/>
      </dsp:txXfrm>
    </dsp:sp>
    <dsp:sp modelId="{DD264253-7254-8F4F-81C8-4503116B9357}">
      <dsp:nvSpPr>
        <dsp:cNvPr id="0" name=""/>
        <dsp:cNvSpPr/>
      </dsp:nvSpPr>
      <dsp:spPr>
        <a:xfrm>
          <a:off x="3821218" y="2522565"/>
          <a:ext cx="1731517" cy="715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14 Catégoriques</a:t>
          </a:r>
        </a:p>
      </dsp:txBody>
      <dsp:txXfrm>
        <a:off x="3821218" y="2522565"/>
        <a:ext cx="1731517" cy="715509"/>
      </dsp:txXfrm>
    </dsp:sp>
    <dsp:sp modelId="{D79ED5C0-A16E-344D-AF9B-47FDD158717E}">
      <dsp:nvSpPr>
        <dsp:cNvPr id="0" name=""/>
        <dsp:cNvSpPr/>
      </dsp:nvSpPr>
      <dsp:spPr>
        <a:xfrm>
          <a:off x="3971467" y="3538588"/>
          <a:ext cx="1431018" cy="7155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0" kern="1200" dirty="0"/>
        </a:p>
      </dsp:txBody>
      <dsp:txXfrm>
        <a:off x="3971467" y="3538588"/>
        <a:ext cx="1431018" cy="715509"/>
      </dsp:txXfrm>
    </dsp:sp>
    <dsp:sp modelId="{1EDE04E9-18CD-BB42-94CC-AAB00AD29686}">
      <dsp:nvSpPr>
        <dsp:cNvPr id="0" name=""/>
        <dsp:cNvSpPr/>
      </dsp:nvSpPr>
      <dsp:spPr>
        <a:xfrm>
          <a:off x="3960434" y="4248473"/>
          <a:ext cx="1431018" cy="7155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8</a:t>
          </a:r>
        </a:p>
      </dsp:txBody>
      <dsp:txXfrm>
        <a:off x="3960434" y="4248473"/>
        <a:ext cx="1431018" cy="715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08B52713-9EB2-DF44-9013-93B5039E2D8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CF146CDE-ECB1-7D4A-87F3-6D8BC12D2D9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F730AA90-E758-C349-B67E-131800D8F31C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E37E523C-46B5-1348-9638-571448733B3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26879675-1F58-6042-970A-9212FA18B22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5FFC49EE-6D57-3A4B-BCC0-13551A141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DE74686-D633-794A-B043-4B6D82F969C7}" type="slidenum">
              <a:rPr lang="en-US" altLang="fr-FR"/>
              <a:pPr/>
              <a:t>‹N°›</a:t>
            </a:fld>
            <a:endParaRPr lang="en-US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9D9FBCE1-13FB-A145-BBAC-B2A150705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4D3E8EB-E49C-8E43-BCE2-A872C35D4E1D}" type="slidenum">
              <a:rPr lang="en-US" altLang="fr-FR" sz="1200"/>
              <a:pPr eaLnBrk="1" hangingPunct="1"/>
              <a:t>1</a:t>
            </a:fld>
            <a:endParaRPr lang="en-US" altLang="fr-FR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DC6855D-0A5A-944A-972A-15D6DFDE2E1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F7AEDC7-5D5C-1C43-B18A-01A1B3965C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0436758A-2BDE-7B40-8F64-009A71E4DA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2F508-6698-794E-8307-88A5BD14C7C2}" type="slidenum">
              <a:rPr lang="en-US" altLang="fr-FR" sz="1200"/>
              <a:pPr eaLnBrk="1" hangingPunct="1"/>
              <a:t>5</a:t>
            </a:fld>
            <a:endParaRPr lang="en-US" altLang="fr-FR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1B16C51-19A2-8045-AFA0-6740FB3D3B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1A1ED21-2787-5844-AAB5-FEBF9ECF9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fr-F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0436758A-2BDE-7B40-8F64-009A71E4DA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2F508-6698-794E-8307-88A5BD14C7C2}" type="slidenum">
              <a:rPr lang="en-US" altLang="fr-FR" sz="1200"/>
              <a:pPr eaLnBrk="1" hangingPunct="1"/>
              <a:t>13</a:t>
            </a:fld>
            <a:endParaRPr lang="en-US" altLang="fr-FR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1B16C51-19A2-8045-AFA0-6740FB3D3B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1A1ED21-2787-5844-AAB5-FEBF9ECF9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013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0436758A-2BDE-7B40-8F64-009A71E4DA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4F2F508-6698-794E-8307-88A5BD14C7C2}" type="slidenum">
              <a:rPr lang="en-US" altLang="fr-FR" sz="1200"/>
              <a:pPr eaLnBrk="1" hangingPunct="1"/>
              <a:t>19</a:t>
            </a:fld>
            <a:endParaRPr lang="en-US" altLang="fr-FR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1B16C51-19A2-8045-AFA0-6740FB3D3B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1A1ED21-2787-5844-AAB5-FEBF9ECF9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66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5334000"/>
            <a:ext cx="7772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/>
              <a:t>Modifiez le style du titre</a:t>
            </a:r>
            <a:endParaRPr lang="en-U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5867400"/>
            <a:ext cx="77724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/>
              <a:t>Modifiez le style des sous-titres du masque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7283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1417638"/>
            <a:ext cx="1828800" cy="52117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1417638"/>
            <a:ext cx="5334000" cy="5211762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7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6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38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8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1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1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18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7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0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44C3C61-A6BF-984D-9CB5-E4CADF7CD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417638"/>
            <a:ext cx="73152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  <a:endParaRPr lang="en-US" altLang="fr-FR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082DB26-E226-764E-82B8-0E2D416F6D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438400"/>
            <a:ext cx="7315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Modifier les styles du texte du masque
Deuxième niveau
Troisième niveau
Quatrième niveau
Cinquième niveau</a:t>
            </a:r>
            <a:endParaRPr lang="en-US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>
            <a:extLst>
              <a:ext uri="{FF2B5EF4-FFF2-40B4-BE49-F238E27FC236}">
                <a16:creationId xmlns:a16="http://schemas.microsoft.com/office/drawing/2014/main" id="{B25871B5-F1D4-9846-B391-3A6808286C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76288" y="838200"/>
            <a:ext cx="2957512" cy="762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fr-FR" dirty="0">
                <a:solidFill>
                  <a:srgbClr val="008000"/>
                </a:solidFill>
              </a:rPr>
              <a:t>Les </a:t>
            </a:r>
            <a:r>
              <a:rPr lang="en-US" altLang="fr-FR" dirty="0" err="1">
                <a:solidFill>
                  <a:srgbClr val="008000"/>
                </a:solidFill>
              </a:rPr>
              <a:t>Arbres</a:t>
            </a:r>
            <a:r>
              <a:rPr lang="en-US" altLang="fr-FR" dirty="0">
                <a:solidFill>
                  <a:srgbClr val="008000"/>
                </a:solidFill>
              </a:rPr>
              <a:t> de Paris</a:t>
            </a:r>
            <a:endParaRPr lang="ru-RU" altLang="fr-FR" dirty="0">
              <a:solidFill>
                <a:srgbClr val="008000"/>
              </a:solidFill>
            </a:endParaRPr>
          </a:p>
        </p:txBody>
      </p:sp>
      <p:sp>
        <p:nvSpPr>
          <p:cNvPr id="2051" name="Rectangle 8">
            <a:extLst>
              <a:ext uri="{FF2B5EF4-FFF2-40B4-BE49-F238E27FC236}">
                <a16:creationId xmlns:a16="http://schemas.microsoft.com/office/drawing/2014/main" id="{9AE99C2C-5700-5245-B2F5-053A29BF91B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-468560" y="6063952"/>
            <a:ext cx="28956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fr-FR" altLang="fr-FR" sz="1800" b="1" i="1" dirty="0">
                <a:solidFill>
                  <a:schemeClr val="accent5"/>
                </a:solidFill>
              </a:rPr>
              <a:t>Julie Grange</a:t>
            </a:r>
          </a:p>
          <a:p>
            <a:pPr algn="ctr" eaLnBrk="1" hangingPunct="1"/>
            <a:r>
              <a:rPr lang="fr-FR" altLang="fr-FR" sz="1800" b="1" i="1" dirty="0">
                <a:solidFill>
                  <a:schemeClr val="accent5"/>
                </a:solidFill>
              </a:rPr>
              <a:t>22/11/2019</a:t>
            </a:r>
          </a:p>
          <a:p>
            <a:pPr algn="ctr" eaLnBrk="1" hangingPunct="1"/>
            <a:endParaRPr lang="ru-RU" altLang="fr-FR" sz="1800" b="1" i="1" dirty="0">
              <a:solidFill>
                <a:schemeClr val="accent5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4B19C2A-4D02-FF40-B37C-7E78A7F2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26" y="5951810"/>
            <a:ext cx="758436" cy="8163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B460B8A-74FD-534D-AACD-15465138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0"/>
            <a:ext cx="7315200" cy="71596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Classification des Arbres</a:t>
            </a:r>
          </a:p>
        </p:txBody>
      </p:sp>
      <p:pic>
        <p:nvPicPr>
          <p:cNvPr id="4" name="slide10" descr="Histoire 25">
            <a:extLst>
              <a:ext uri="{FF2B5EF4-FFF2-40B4-BE49-F238E27FC236}">
                <a16:creationId xmlns:a16="http://schemas.microsoft.com/office/drawing/2014/main" id="{75A1522F-E845-C346-A682-1848DCE53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t="14756" r="18291" b="41333"/>
          <a:stretch/>
        </p:blipFill>
        <p:spPr>
          <a:xfrm>
            <a:off x="1271935" y="1052736"/>
            <a:ext cx="657051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0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CF817F-C41D-1D40-93A9-CA5FEFF3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564904"/>
            <a:ext cx="7315200" cy="715962"/>
          </a:xfrm>
        </p:spPr>
        <p:txBody>
          <a:bodyPr/>
          <a:lstStyle/>
          <a:p>
            <a:pPr algn="ctr"/>
            <a:r>
              <a:rPr lang="fr-FR" sz="7200" b="1" dirty="0">
                <a:solidFill>
                  <a:schemeClr val="bg2"/>
                </a:solidFill>
              </a:rPr>
              <a:t>Comment </a:t>
            </a:r>
            <a:r>
              <a:rPr lang="fr-FR" sz="7200" b="1" dirty="0" err="1">
                <a:solidFill>
                  <a:schemeClr val="bg2"/>
                </a:solidFill>
              </a:rPr>
              <a:t>KMeans</a:t>
            </a:r>
            <a:r>
              <a:rPr lang="fr-FR" sz="7200" b="1" dirty="0">
                <a:solidFill>
                  <a:schemeClr val="bg2"/>
                </a:solidFill>
              </a:rPr>
              <a:t> a fait la classification ?</a:t>
            </a:r>
          </a:p>
        </p:txBody>
      </p:sp>
    </p:spTree>
    <p:extLst>
      <p:ext uri="{BB962C8B-B14F-4D97-AF65-F5344CB8AC3E}">
        <p14:creationId xmlns:p14="http://schemas.microsoft.com/office/powerpoint/2010/main" val="337782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11" descr="Histoire 213">
            <a:extLst>
              <a:ext uri="{FF2B5EF4-FFF2-40B4-BE49-F238E27FC236}">
                <a16:creationId xmlns:a16="http://schemas.microsoft.com/office/drawing/2014/main" id="{FFF4E224-E419-C848-875D-38CFC84DB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0" t="17850" r="24180" b="16001"/>
          <a:stretch/>
        </p:blipFill>
        <p:spPr>
          <a:xfrm>
            <a:off x="179512" y="908720"/>
            <a:ext cx="5947746" cy="5677393"/>
          </a:xfrm>
          <a:prstGeom prst="rect">
            <a:avLst/>
          </a:prstGeom>
        </p:spPr>
      </p:pic>
      <p:pic>
        <p:nvPicPr>
          <p:cNvPr id="3" name="slide11" descr="Histoire 213">
            <a:extLst>
              <a:ext uri="{FF2B5EF4-FFF2-40B4-BE49-F238E27FC236}">
                <a16:creationId xmlns:a16="http://schemas.microsoft.com/office/drawing/2014/main" id="{524844AE-090A-D14D-89E8-8F5381FD1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2" t="9051" r="9320" b="72049"/>
          <a:stretch/>
        </p:blipFill>
        <p:spPr>
          <a:xfrm>
            <a:off x="6300192" y="1772816"/>
            <a:ext cx="1134749" cy="26709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676DBA8-C091-6642-91B9-25F94FDA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25870"/>
            <a:ext cx="7315200" cy="71596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Arrondissement ?</a:t>
            </a:r>
          </a:p>
        </p:txBody>
      </p:sp>
    </p:spTree>
    <p:extLst>
      <p:ext uri="{BB962C8B-B14F-4D97-AF65-F5344CB8AC3E}">
        <p14:creationId xmlns:p14="http://schemas.microsoft.com/office/powerpoint/2010/main" val="65650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12" descr="Histoire 215">
            <a:extLst>
              <a:ext uri="{FF2B5EF4-FFF2-40B4-BE49-F238E27FC236}">
                <a16:creationId xmlns:a16="http://schemas.microsoft.com/office/drawing/2014/main" id="{3F22AE3B-7C78-0C4C-827D-F2771DBD7C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35221"/>
          <a:stretch/>
        </p:blipFill>
        <p:spPr>
          <a:xfrm>
            <a:off x="2267744" y="30892"/>
            <a:ext cx="5945467" cy="68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87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13" descr="Histoire 214">
            <a:extLst>
              <a:ext uri="{FF2B5EF4-FFF2-40B4-BE49-F238E27FC236}">
                <a16:creationId xmlns:a16="http://schemas.microsoft.com/office/drawing/2014/main" id="{9147A658-6A44-B440-80F0-E48F4B805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8" t="8400" r="2373" b="80050"/>
          <a:stretch/>
        </p:blipFill>
        <p:spPr>
          <a:xfrm>
            <a:off x="6876256" y="764704"/>
            <a:ext cx="1885300" cy="1296144"/>
          </a:xfrm>
          <a:prstGeom prst="rect">
            <a:avLst/>
          </a:prstGeom>
        </p:spPr>
      </p:pic>
      <p:pic>
        <p:nvPicPr>
          <p:cNvPr id="3" name="slide13" descr="Histoire 214">
            <a:extLst>
              <a:ext uri="{FF2B5EF4-FFF2-40B4-BE49-F238E27FC236}">
                <a16:creationId xmlns:a16="http://schemas.microsoft.com/office/drawing/2014/main" id="{195459A4-5878-E247-B606-40D1FD87D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7290" r="18402" b="73222"/>
          <a:stretch/>
        </p:blipFill>
        <p:spPr>
          <a:xfrm>
            <a:off x="0" y="2060848"/>
            <a:ext cx="9001000" cy="2088232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B711A594-CBA3-C040-B604-0B1BC5E86C0C}"/>
              </a:ext>
            </a:extLst>
          </p:cNvPr>
          <p:cNvSpPr txBox="1">
            <a:spLocks/>
          </p:cNvSpPr>
          <p:nvPr/>
        </p:nvSpPr>
        <p:spPr>
          <a:xfrm>
            <a:off x="1043608" y="25870"/>
            <a:ext cx="7315200" cy="71596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9pPr>
          </a:lstStyle>
          <a:p>
            <a:pPr algn="ctr"/>
            <a:r>
              <a:rPr lang="fr-FR" kern="0" dirty="0">
                <a:solidFill>
                  <a:schemeClr val="bg1"/>
                </a:solidFill>
              </a:rPr>
              <a:t>Stade de Développement ?</a:t>
            </a:r>
          </a:p>
        </p:txBody>
      </p:sp>
    </p:spTree>
    <p:extLst>
      <p:ext uri="{BB962C8B-B14F-4D97-AF65-F5344CB8AC3E}">
        <p14:creationId xmlns:p14="http://schemas.microsoft.com/office/powerpoint/2010/main" val="166031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14" descr="Histoire 23">
            <a:extLst>
              <a:ext uri="{FF2B5EF4-FFF2-40B4-BE49-F238E27FC236}">
                <a16:creationId xmlns:a16="http://schemas.microsoft.com/office/drawing/2014/main" id="{BE4096D0-7FD6-5E4E-B54A-AD16B573F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0" r="42221" b="43301"/>
          <a:stretch/>
        </p:blipFill>
        <p:spPr>
          <a:xfrm>
            <a:off x="179512" y="836712"/>
            <a:ext cx="7122878" cy="5649179"/>
          </a:xfrm>
          <a:prstGeom prst="rect">
            <a:avLst/>
          </a:prstGeom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0A8E7033-7907-6242-93E4-504C9E017B51}"/>
              </a:ext>
            </a:extLst>
          </p:cNvPr>
          <p:cNvSpPr txBox="1">
            <a:spLocks/>
          </p:cNvSpPr>
          <p:nvPr/>
        </p:nvSpPr>
        <p:spPr>
          <a:xfrm>
            <a:off x="1043608" y="25870"/>
            <a:ext cx="7315200" cy="71596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9pPr>
          </a:lstStyle>
          <a:p>
            <a:pPr algn="ctr"/>
            <a:r>
              <a:rPr lang="fr-FR" kern="0" dirty="0">
                <a:solidFill>
                  <a:schemeClr val="bg1"/>
                </a:solidFill>
              </a:rPr>
              <a:t>Les Arbres ?</a:t>
            </a:r>
          </a:p>
        </p:txBody>
      </p:sp>
    </p:spTree>
    <p:extLst>
      <p:ext uri="{BB962C8B-B14F-4D97-AF65-F5344CB8AC3E}">
        <p14:creationId xmlns:p14="http://schemas.microsoft.com/office/powerpoint/2010/main" val="655611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CF817F-C41D-1D40-93A9-CA5FEFF3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564904"/>
            <a:ext cx="7315200" cy="715962"/>
          </a:xfrm>
        </p:spPr>
        <p:txBody>
          <a:bodyPr/>
          <a:lstStyle/>
          <a:p>
            <a:pPr algn="ctr"/>
            <a:r>
              <a:rPr lang="fr-FR" sz="7200" b="1" dirty="0">
                <a:solidFill>
                  <a:schemeClr val="bg2"/>
                </a:solidFill>
              </a:rPr>
              <a:t>Pistes d’Améliorations</a:t>
            </a:r>
          </a:p>
        </p:txBody>
      </p:sp>
    </p:spTree>
    <p:extLst>
      <p:ext uri="{BB962C8B-B14F-4D97-AF65-F5344CB8AC3E}">
        <p14:creationId xmlns:p14="http://schemas.microsoft.com/office/powerpoint/2010/main" val="1233074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15" descr="Histoire 212">
            <a:extLst>
              <a:ext uri="{FF2B5EF4-FFF2-40B4-BE49-F238E27FC236}">
                <a16:creationId xmlns:a16="http://schemas.microsoft.com/office/drawing/2014/main" id="{86D2F077-1DE1-284C-BE11-9A6DA068C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0" t="8400" r="10343" b="34901"/>
          <a:stretch/>
        </p:blipFill>
        <p:spPr>
          <a:xfrm>
            <a:off x="0" y="1124744"/>
            <a:ext cx="7263417" cy="5093825"/>
          </a:xfrm>
          <a:prstGeom prst="rect">
            <a:avLst/>
          </a:prstGeom>
        </p:spPr>
      </p:pic>
      <p:sp>
        <p:nvSpPr>
          <p:cNvPr id="3" name="Titre 3">
            <a:extLst>
              <a:ext uri="{FF2B5EF4-FFF2-40B4-BE49-F238E27FC236}">
                <a16:creationId xmlns:a16="http://schemas.microsoft.com/office/drawing/2014/main" id="{792A0D4A-756E-584C-9FAF-AE8AE36F10E9}"/>
              </a:ext>
            </a:extLst>
          </p:cNvPr>
          <p:cNvSpPr txBox="1">
            <a:spLocks/>
          </p:cNvSpPr>
          <p:nvPr/>
        </p:nvSpPr>
        <p:spPr>
          <a:xfrm>
            <a:off x="1043608" y="25870"/>
            <a:ext cx="7315200" cy="71596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9pPr>
          </a:lstStyle>
          <a:p>
            <a:pPr algn="ctr"/>
            <a:r>
              <a:rPr lang="fr-FR" kern="0" dirty="0">
                <a:solidFill>
                  <a:schemeClr val="bg1"/>
                </a:solidFill>
              </a:rPr>
              <a:t>Les Arbres Recensés</a:t>
            </a:r>
          </a:p>
        </p:txBody>
      </p:sp>
    </p:spTree>
    <p:extLst>
      <p:ext uri="{BB962C8B-B14F-4D97-AF65-F5344CB8AC3E}">
        <p14:creationId xmlns:p14="http://schemas.microsoft.com/office/powerpoint/2010/main" val="1837741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16" descr="Histoire 217">
            <a:extLst>
              <a:ext uri="{FF2B5EF4-FFF2-40B4-BE49-F238E27FC236}">
                <a16:creationId xmlns:a16="http://schemas.microsoft.com/office/drawing/2014/main" id="{E953C3D7-2FD6-714A-B4D8-F09235989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81046" b="44750"/>
          <a:stretch/>
        </p:blipFill>
        <p:spPr>
          <a:xfrm>
            <a:off x="971600" y="980728"/>
            <a:ext cx="2220788" cy="5252363"/>
          </a:xfrm>
          <a:prstGeom prst="rect">
            <a:avLst/>
          </a:prstGeom>
        </p:spPr>
      </p:pic>
      <p:sp>
        <p:nvSpPr>
          <p:cNvPr id="3" name="Titre 3">
            <a:extLst>
              <a:ext uri="{FF2B5EF4-FFF2-40B4-BE49-F238E27FC236}">
                <a16:creationId xmlns:a16="http://schemas.microsoft.com/office/drawing/2014/main" id="{C57134EB-6BC3-004F-AE2C-F71F2EA01C89}"/>
              </a:ext>
            </a:extLst>
          </p:cNvPr>
          <p:cNvSpPr txBox="1">
            <a:spLocks/>
          </p:cNvSpPr>
          <p:nvPr/>
        </p:nvSpPr>
        <p:spPr>
          <a:xfrm>
            <a:off x="0" y="25870"/>
            <a:ext cx="9144000" cy="71596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itchFamily="34" charset="0"/>
              </a:defRPr>
            </a:lvl9pPr>
          </a:lstStyle>
          <a:p>
            <a:pPr algn="ctr"/>
            <a:r>
              <a:rPr lang="fr-FR" kern="0" dirty="0">
                <a:solidFill>
                  <a:schemeClr val="bg1"/>
                </a:solidFill>
              </a:rPr>
              <a:t>La Transformation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937650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45B885D-1DCF-7A4F-8343-42CCB4553BC9}"/>
              </a:ext>
            </a:extLst>
          </p:cNvPr>
          <p:cNvSpPr txBox="1"/>
          <p:nvPr/>
        </p:nvSpPr>
        <p:spPr>
          <a:xfrm>
            <a:off x="3203848" y="2420888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Merci 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9B0B507-EE04-6341-BAB2-A483A3A62EB1}"/>
              </a:ext>
            </a:extLst>
          </p:cNvPr>
          <p:cNvSpPr txBox="1"/>
          <p:nvPr/>
        </p:nvSpPr>
        <p:spPr>
          <a:xfrm>
            <a:off x="7444904" y="13716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391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Histoire 21">
            <a:extLst>
              <a:ext uri="{FF2B5EF4-FFF2-40B4-BE49-F238E27FC236}">
                <a16:creationId xmlns:a16="http://schemas.microsoft.com/office/drawing/2014/main" id="{CE01CB1F-DE26-7742-8445-6225C5F6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" t="9450" r="17316" b="4451"/>
          <a:stretch/>
        </p:blipFill>
        <p:spPr>
          <a:xfrm>
            <a:off x="1547664" y="759158"/>
            <a:ext cx="5760640" cy="6126226"/>
          </a:xfrm>
          <a:prstGeom prst="rect">
            <a:avLst/>
          </a:prstGeom>
        </p:spPr>
      </p:pic>
      <p:pic>
        <p:nvPicPr>
          <p:cNvPr id="3" name="slide2" descr="Histoire 21">
            <a:extLst>
              <a:ext uri="{FF2B5EF4-FFF2-40B4-BE49-F238E27FC236}">
                <a16:creationId xmlns:a16="http://schemas.microsoft.com/office/drawing/2014/main" id="{6CA74B39-FD66-5B4D-A8C3-B558CAB2C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5" t="7879" b="34373"/>
          <a:stretch/>
        </p:blipFill>
        <p:spPr>
          <a:xfrm>
            <a:off x="251520" y="1254896"/>
            <a:ext cx="1631152" cy="5134749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AAEE6AFB-E3BF-4749-8183-BC930FE1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43196"/>
            <a:ext cx="7315200" cy="71596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Les Arbres Dans Paris</a:t>
            </a:r>
          </a:p>
        </p:txBody>
      </p:sp>
    </p:spTree>
    <p:extLst>
      <p:ext uri="{BB962C8B-B14F-4D97-AF65-F5344CB8AC3E}">
        <p14:creationId xmlns:p14="http://schemas.microsoft.com/office/powerpoint/2010/main" val="8340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15838-1177-F947-AA12-51F3681F1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58395"/>
            <a:ext cx="7315200" cy="71596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Origine des Données</a:t>
            </a:r>
          </a:p>
        </p:txBody>
      </p:sp>
      <p:pic>
        <p:nvPicPr>
          <p:cNvPr id="3" name="slide3" descr="Histoire 216">
            <a:extLst>
              <a:ext uri="{FF2B5EF4-FFF2-40B4-BE49-F238E27FC236}">
                <a16:creationId xmlns:a16="http://schemas.microsoft.com/office/drawing/2014/main" id="{C7FD5709-68DE-2F48-A461-7E8790216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8" t="22700" r="18286" b="31101"/>
          <a:stretch/>
        </p:blipFill>
        <p:spPr>
          <a:xfrm>
            <a:off x="5076056" y="908720"/>
            <a:ext cx="3921297" cy="269589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4A22418-5C29-9B44-9387-5BCC890EF93F}"/>
              </a:ext>
            </a:extLst>
          </p:cNvPr>
          <p:cNvGrpSpPr/>
          <p:nvPr/>
        </p:nvGrpSpPr>
        <p:grpSpPr>
          <a:xfrm>
            <a:off x="251520" y="1097360"/>
            <a:ext cx="5760640" cy="5760640"/>
            <a:chOff x="179512" y="1484784"/>
            <a:chExt cx="5760640" cy="5760640"/>
          </a:xfrm>
        </p:grpSpPr>
        <p:graphicFrame>
          <p:nvGraphicFramePr>
            <p:cNvPr id="4" name="Diagramme 3">
              <a:extLst>
                <a:ext uri="{FF2B5EF4-FFF2-40B4-BE49-F238E27FC236}">
                  <a16:creationId xmlns:a16="http://schemas.microsoft.com/office/drawing/2014/main" id="{AAD18D4D-6AAA-6045-9E4C-FCC0F0D5BD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6496479"/>
                </p:ext>
              </p:extLst>
            </p:nvPr>
          </p:nvGraphicFramePr>
          <p:xfrm>
            <a:off x="179512" y="1484784"/>
            <a:ext cx="5760640" cy="57606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B5C0E4-5AB5-D84A-9D5D-6A5980DF8EDC}"/>
                </a:ext>
              </a:extLst>
            </p:cNvPr>
            <p:cNvSpPr/>
            <p:nvPr/>
          </p:nvSpPr>
          <p:spPr bwMode="auto">
            <a:xfrm>
              <a:off x="467544" y="4941168"/>
              <a:ext cx="5112568" cy="864096"/>
            </a:xfrm>
            <a:prstGeom prst="rect">
              <a:avLst/>
            </a:prstGeom>
            <a:ln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Nettoyage et Transformations des Données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20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Histoire 210">
            <a:extLst>
              <a:ext uri="{FF2B5EF4-FFF2-40B4-BE49-F238E27FC236}">
                <a16:creationId xmlns:a16="http://schemas.microsoft.com/office/drawing/2014/main" id="{3482B4F2-D5DB-2D4D-BA82-B4DDB8056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r="17289" b="32023"/>
          <a:stretch/>
        </p:blipFill>
        <p:spPr>
          <a:xfrm>
            <a:off x="92138" y="1340768"/>
            <a:ext cx="7149899" cy="4932416"/>
          </a:xfrm>
          <a:prstGeom prst="rect">
            <a:avLst/>
          </a:prstGeom>
        </p:spPr>
      </p:pic>
      <p:pic>
        <p:nvPicPr>
          <p:cNvPr id="3" name="slide4" descr="Histoire 210">
            <a:extLst>
              <a:ext uri="{FF2B5EF4-FFF2-40B4-BE49-F238E27FC236}">
                <a16:creationId xmlns:a16="http://schemas.microsoft.com/office/drawing/2014/main" id="{61D547C8-3A2A-194C-BD17-FF652DDA8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3" t="8330" r="-995" b="80120"/>
          <a:stretch/>
        </p:blipFill>
        <p:spPr>
          <a:xfrm>
            <a:off x="6732240" y="1052736"/>
            <a:ext cx="2319622" cy="1388075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0830753B-EF6B-0348-9158-CFFAFE5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-28097"/>
            <a:ext cx="7315200" cy="71596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Distribution des Arbres</a:t>
            </a:r>
          </a:p>
        </p:txBody>
      </p:sp>
    </p:spTree>
    <p:extLst>
      <p:ext uri="{BB962C8B-B14F-4D97-AF65-F5344CB8AC3E}">
        <p14:creationId xmlns:p14="http://schemas.microsoft.com/office/powerpoint/2010/main" val="429084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6" descr="Histoire 211">
            <a:extLst>
              <a:ext uri="{FF2B5EF4-FFF2-40B4-BE49-F238E27FC236}">
                <a16:creationId xmlns:a16="http://schemas.microsoft.com/office/drawing/2014/main" id="{4DB92E39-E458-404B-A0FE-38C403CADA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0" r="27278"/>
          <a:stretch/>
        </p:blipFill>
        <p:spPr>
          <a:xfrm>
            <a:off x="1835696" y="-3479"/>
            <a:ext cx="6129955" cy="6827168"/>
          </a:xfrm>
          <a:prstGeom prst="rect">
            <a:avLst/>
          </a:prstGeom>
        </p:spPr>
      </p:pic>
      <p:pic>
        <p:nvPicPr>
          <p:cNvPr id="9" name="slide6" descr="Histoire 211">
            <a:extLst>
              <a:ext uri="{FF2B5EF4-FFF2-40B4-BE49-F238E27FC236}">
                <a16:creationId xmlns:a16="http://schemas.microsoft.com/office/drawing/2014/main" id="{31771B0A-9871-504E-A24A-12140B6D29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9" t="8006" r="4454" b="72045"/>
          <a:stretch/>
        </p:blipFill>
        <p:spPr>
          <a:xfrm>
            <a:off x="6993035" y="29879"/>
            <a:ext cx="2150965" cy="29191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5" descr="Histoire 29">
            <a:extLst>
              <a:ext uri="{FF2B5EF4-FFF2-40B4-BE49-F238E27FC236}">
                <a16:creationId xmlns:a16="http://schemas.microsoft.com/office/drawing/2014/main" id="{48B54E0C-3CF4-E14D-90C8-D0D3A4ECE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r="49194"/>
          <a:stretch/>
        </p:blipFill>
        <p:spPr>
          <a:xfrm rot="5400000">
            <a:off x="959123" y="-50403"/>
            <a:ext cx="5439829" cy="7358075"/>
          </a:xfrm>
          <a:prstGeom prst="rect">
            <a:avLst/>
          </a:prstGeom>
        </p:spPr>
      </p:pic>
      <p:pic>
        <p:nvPicPr>
          <p:cNvPr id="3" name="slide5" descr="Histoire 29">
            <a:extLst>
              <a:ext uri="{FF2B5EF4-FFF2-40B4-BE49-F238E27FC236}">
                <a16:creationId xmlns:a16="http://schemas.microsoft.com/office/drawing/2014/main" id="{8BADF7FD-8EBE-9840-9FFB-991DB4DCF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10" t="8000" r="6332" b="44750"/>
          <a:stretch/>
        </p:blipFill>
        <p:spPr>
          <a:xfrm>
            <a:off x="7812360" y="116632"/>
            <a:ext cx="1148796" cy="469962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2A1C4A8-BF18-8549-9352-5E8833D36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0"/>
            <a:ext cx="7315200" cy="71596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Répartition par Genre</a:t>
            </a:r>
          </a:p>
        </p:txBody>
      </p:sp>
    </p:spTree>
    <p:extLst>
      <p:ext uri="{BB962C8B-B14F-4D97-AF65-F5344CB8AC3E}">
        <p14:creationId xmlns:p14="http://schemas.microsoft.com/office/powerpoint/2010/main" val="152257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7" descr="Histoire 26">
            <a:extLst>
              <a:ext uri="{FF2B5EF4-FFF2-40B4-BE49-F238E27FC236}">
                <a16:creationId xmlns:a16="http://schemas.microsoft.com/office/drawing/2014/main" id="{AD14DFE3-0248-8344-B99F-730CFFEF2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/>
          <a:stretch/>
        </p:blipFill>
        <p:spPr>
          <a:xfrm>
            <a:off x="107504" y="715962"/>
            <a:ext cx="6775942" cy="614203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33A1DF8E-72FC-2241-92C1-A8522C4E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0"/>
            <a:ext cx="7315200" cy="71596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Circonférences des Arbres</a:t>
            </a:r>
          </a:p>
        </p:txBody>
      </p:sp>
    </p:spTree>
    <p:extLst>
      <p:ext uri="{BB962C8B-B14F-4D97-AF65-F5344CB8AC3E}">
        <p14:creationId xmlns:p14="http://schemas.microsoft.com/office/powerpoint/2010/main" val="4025224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A71CA-A7A9-B94D-B4AD-5094FC3A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0"/>
            <a:ext cx="7315200" cy="71596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Hauteur des arbres</a:t>
            </a:r>
          </a:p>
        </p:txBody>
      </p:sp>
      <p:pic>
        <p:nvPicPr>
          <p:cNvPr id="3" name="slide8" descr="Histoire 28">
            <a:extLst>
              <a:ext uri="{FF2B5EF4-FFF2-40B4-BE49-F238E27FC236}">
                <a16:creationId xmlns:a16="http://schemas.microsoft.com/office/drawing/2014/main" id="{0783A7DC-6ABF-1F4D-9E7E-9852DC120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/>
          <a:stretch/>
        </p:blipFill>
        <p:spPr>
          <a:xfrm>
            <a:off x="0" y="715962"/>
            <a:ext cx="7228318" cy="61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8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9" descr="Histoire 24">
            <a:extLst>
              <a:ext uri="{FF2B5EF4-FFF2-40B4-BE49-F238E27FC236}">
                <a16:creationId xmlns:a16="http://schemas.microsoft.com/office/drawing/2014/main" id="{07BCFBB5-E9A6-ED4C-9D41-830D7343A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1549" r="24289" b="54851"/>
          <a:stretch/>
        </p:blipFill>
        <p:spPr>
          <a:xfrm>
            <a:off x="251520" y="980728"/>
            <a:ext cx="7308812" cy="417646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B544C7BD-2D29-7E43-93A3-00D094AD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0"/>
            <a:ext cx="7315200" cy="71596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Classification des Arbres</a:t>
            </a:r>
          </a:p>
        </p:txBody>
      </p:sp>
    </p:spTree>
    <p:extLst>
      <p:ext uri="{BB962C8B-B14F-4D97-AF65-F5344CB8AC3E}">
        <p14:creationId xmlns:p14="http://schemas.microsoft.com/office/powerpoint/2010/main" val="213536428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24">
  <a:themeElements>
    <a:clrScheme name="">
      <a:dk1>
        <a:srgbClr val="808080"/>
      </a:dk1>
      <a:lt1>
        <a:srgbClr val="FFFFFF"/>
      </a:lt1>
      <a:dk2>
        <a:srgbClr val="808080"/>
      </a:dk2>
      <a:lt2>
        <a:srgbClr val="005800"/>
      </a:lt2>
      <a:accent1>
        <a:srgbClr val="008000"/>
      </a:accent1>
      <a:accent2>
        <a:srgbClr val="00A400"/>
      </a:accent2>
      <a:accent3>
        <a:srgbClr val="FFFFFF"/>
      </a:accent3>
      <a:accent4>
        <a:srgbClr val="6C6C6C"/>
      </a:accent4>
      <a:accent5>
        <a:srgbClr val="AAC0AA"/>
      </a:accent5>
      <a:accent6>
        <a:srgbClr val="009400"/>
      </a:accent6>
      <a:hlink>
        <a:srgbClr val="33CC33"/>
      </a:hlink>
      <a:folHlink>
        <a:srgbClr val="808080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powerpoint-template-24</Template>
  <TotalTime>2162</TotalTime>
  <Words>89</Words>
  <Application>Microsoft Macintosh PowerPoint</Application>
  <PresentationFormat>Affichage à l'écran (4:3)</PresentationFormat>
  <Paragraphs>33</Paragraphs>
  <Slides>19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Microsoft Sans Serif</vt:lpstr>
      <vt:lpstr>Verdana</vt:lpstr>
      <vt:lpstr>굴림</vt:lpstr>
      <vt:lpstr>powerpoint-template-24</vt:lpstr>
      <vt:lpstr>Les Arbres de Paris</vt:lpstr>
      <vt:lpstr>Les Arbres Dans Paris</vt:lpstr>
      <vt:lpstr>Origine des Données</vt:lpstr>
      <vt:lpstr>Distribution des Arbres</vt:lpstr>
      <vt:lpstr>Présentation PowerPoint</vt:lpstr>
      <vt:lpstr>Répartition par Genre</vt:lpstr>
      <vt:lpstr>Circonférences des Arbres</vt:lpstr>
      <vt:lpstr>Hauteur des arbres</vt:lpstr>
      <vt:lpstr>Classification des Arbres</vt:lpstr>
      <vt:lpstr>Classification des Arbres</vt:lpstr>
      <vt:lpstr>Comment KMeans a fait la classification ?</vt:lpstr>
      <vt:lpstr>Arrondissement ?</vt:lpstr>
      <vt:lpstr>Présentation PowerPoint</vt:lpstr>
      <vt:lpstr>Présentation PowerPoint</vt:lpstr>
      <vt:lpstr>Présentation PowerPoint</vt:lpstr>
      <vt:lpstr>Pistes d’Améliorations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Arbres de Paris</dc:title>
  <dc:creator>Microsoft Office User</dc:creator>
  <cp:lastModifiedBy>Microsoft Office User</cp:lastModifiedBy>
  <cp:revision>14</cp:revision>
  <dcterms:created xsi:type="dcterms:W3CDTF">2019-11-21T21:19:23Z</dcterms:created>
  <dcterms:modified xsi:type="dcterms:W3CDTF">2019-11-23T09:22:18Z</dcterms:modified>
</cp:coreProperties>
</file>